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0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EF0B3-AF8C-4345-AD0A-40E0600F7CF8}" type="datetimeFigureOut">
              <a:rPr lang="cs-CZ" smtClean="0"/>
              <a:pPr/>
              <a:t>19.10.2011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D52D9-BAF3-4313-B9D0-D11B1817FCD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8898492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EF0B3-AF8C-4345-AD0A-40E0600F7CF8}" type="datetimeFigureOut">
              <a:rPr lang="cs-CZ" smtClean="0"/>
              <a:pPr/>
              <a:t>19.10.2011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D52D9-BAF3-4313-B9D0-D11B1817FCD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9892825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EF0B3-AF8C-4345-AD0A-40E0600F7CF8}" type="datetimeFigureOut">
              <a:rPr lang="cs-CZ" smtClean="0"/>
              <a:pPr/>
              <a:t>19.10.2011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D52D9-BAF3-4313-B9D0-D11B1817FCD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6533483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EF0B3-AF8C-4345-AD0A-40E0600F7CF8}" type="datetimeFigureOut">
              <a:rPr lang="cs-CZ" smtClean="0"/>
              <a:pPr/>
              <a:t>19.10.2011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D52D9-BAF3-4313-B9D0-D11B1817FCD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8102579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EF0B3-AF8C-4345-AD0A-40E0600F7CF8}" type="datetimeFigureOut">
              <a:rPr lang="cs-CZ" smtClean="0"/>
              <a:pPr/>
              <a:t>19.10.2011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D52D9-BAF3-4313-B9D0-D11B1817FCD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1715943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EF0B3-AF8C-4345-AD0A-40E0600F7CF8}" type="datetimeFigureOut">
              <a:rPr lang="cs-CZ" smtClean="0"/>
              <a:pPr/>
              <a:t>19.10.2011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D52D9-BAF3-4313-B9D0-D11B1817FCD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5616849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EF0B3-AF8C-4345-AD0A-40E0600F7CF8}" type="datetimeFigureOut">
              <a:rPr lang="cs-CZ" smtClean="0"/>
              <a:pPr/>
              <a:t>19.10.2011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D52D9-BAF3-4313-B9D0-D11B1817FCD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7473262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EF0B3-AF8C-4345-AD0A-40E0600F7CF8}" type="datetimeFigureOut">
              <a:rPr lang="cs-CZ" smtClean="0"/>
              <a:pPr/>
              <a:t>19.10.2011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D52D9-BAF3-4313-B9D0-D11B1817FCD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0957207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EF0B3-AF8C-4345-AD0A-40E0600F7CF8}" type="datetimeFigureOut">
              <a:rPr lang="cs-CZ" smtClean="0"/>
              <a:pPr/>
              <a:t>19.10.2011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D52D9-BAF3-4313-B9D0-D11B1817FCD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1320794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EF0B3-AF8C-4345-AD0A-40E0600F7CF8}" type="datetimeFigureOut">
              <a:rPr lang="cs-CZ" smtClean="0"/>
              <a:pPr/>
              <a:t>19.10.2011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D52D9-BAF3-4313-B9D0-D11B1817FCD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3678282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EF0B3-AF8C-4345-AD0A-40E0600F7CF8}" type="datetimeFigureOut">
              <a:rPr lang="cs-CZ" smtClean="0"/>
              <a:pPr/>
              <a:t>19.10.2011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D52D9-BAF3-4313-B9D0-D11B1817FCD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0499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DEF0B3-AF8C-4345-AD0A-40E0600F7CF8}" type="datetimeFigureOut">
              <a:rPr lang="cs-CZ" smtClean="0"/>
              <a:pPr/>
              <a:t>19.10.2011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7D52D9-BAF3-4313-B9D0-D11B1817FCD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7705758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Zadání OOP 4C	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cs-CZ" dirty="0" smtClean="0"/>
              <a:t>Vytvořte OOP aplikaci s využitím objektu </a:t>
            </a:r>
            <a:r>
              <a:rPr lang="cs-CZ" dirty="0" err="1" smtClean="0"/>
              <a:t>Systém.Collection</a:t>
            </a:r>
            <a:r>
              <a:rPr lang="cs-CZ" dirty="0" smtClean="0"/>
              <a:t> </a:t>
            </a:r>
            <a:r>
              <a:rPr lang="cs-CZ" dirty="0" err="1" smtClean="0"/>
              <a:t>ArrayList</a:t>
            </a:r>
            <a:r>
              <a:rPr lang="cs-CZ" dirty="0" smtClean="0"/>
              <a:t>. Vytvořte objekt s následujícími metodami a </a:t>
            </a:r>
            <a:r>
              <a:rPr lang="cs-CZ" dirty="0" err="1" smtClean="0"/>
              <a:t>properties</a:t>
            </a:r>
            <a:r>
              <a:rPr lang="cs-CZ" dirty="0" smtClean="0"/>
              <a:t> s odpovídajícími metodami </a:t>
            </a:r>
            <a:r>
              <a:rPr lang="cs-CZ" dirty="0" err="1" smtClean="0"/>
              <a:t>get</a:t>
            </a:r>
            <a:r>
              <a:rPr lang="cs-CZ" dirty="0" smtClean="0"/>
              <a:t>, set:</a:t>
            </a:r>
          </a:p>
          <a:p>
            <a:pPr lvl="1"/>
            <a:r>
              <a:rPr lang="cs-CZ" dirty="0" err="1" smtClean="0"/>
              <a:t>Name</a:t>
            </a:r>
            <a:r>
              <a:rPr lang="cs-CZ" dirty="0" smtClean="0"/>
              <a:t> -  </a:t>
            </a:r>
            <a:r>
              <a:rPr lang="cs-CZ" dirty="0" err="1" smtClean="0"/>
              <a:t>read-only</a:t>
            </a:r>
            <a:r>
              <a:rPr lang="cs-CZ" dirty="0" smtClean="0"/>
              <a:t> </a:t>
            </a:r>
            <a:r>
              <a:rPr lang="cs-CZ" dirty="0" err="1" smtClean="0"/>
              <a:t>property</a:t>
            </a:r>
            <a:r>
              <a:rPr lang="cs-CZ" dirty="0" smtClean="0"/>
              <a:t> </a:t>
            </a:r>
          </a:p>
          <a:p>
            <a:pPr lvl="1"/>
            <a:r>
              <a:rPr lang="cs-CZ" dirty="0" err="1" smtClean="0"/>
              <a:t>Strana_a</a:t>
            </a:r>
            <a:r>
              <a:rPr lang="cs-CZ" dirty="0" smtClean="0"/>
              <a:t> – </a:t>
            </a:r>
            <a:r>
              <a:rPr lang="cs-CZ" dirty="0" err="1" smtClean="0"/>
              <a:t>read-only</a:t>
            </a:r>
            <a:endParaRPr lang="cs-CZ" dirty="0" smtClean="0"/>
          </a:p>
          <a:p>
            <a:pPr lvl="1"/>
            <a:r>
              <a:rPr lang="cs-CZ" dirty="0" err="1" smtClean="0"/>
              <a:t>Strana_b</a:t>
            </a:r>
            <a:r>
              <a:rPr lang="cs-CZ" dirty="0" smtClean="0"/>
              <a:t> – </a:t>
            </a:r>
            <a:r>
              <a:rPr lang="cs-CZ" dirty="0" err="1" smtClean="0"/>
              <a:t>read-only</a:t>
            </a:r>
            <a:endParaRPr lang="cs-CZ" dirty="0" smtClean="0"/>
          </a:p>
          <a:p>
            <a:pPr lvl="1"/>
            <a:r>
              <a:rPr lang="cs-CZ" dirty="0" err="1" smtClean="0"/>
              <a:t>Strana_c</a:t>
            </a:r>
            <a:r>
              <a:rPr lang="cs-CZ" dirty="0" smtClean="0"/>
              <a:t> – </a:t>
            </a:r>
            <a:r>
              <a:rPr lang="cs-CZ" dirty="0" err="1" smtClean="0"/>
              <a:t>read-only</a:t>
            </a:r>
            <a:endParaRPr lang="cs-CZ" dirty="0" smtClean="0"/>
          </a:p>
          <a:p>
            <a:pPr lvl="1"/>
            <a:r>
              <a:rPr lang="cs-CZ" dirty="0" err="1" smtClean="0"/>
              <a:t>Valid</a:t>
            </a:r>
            <a:r>
              <a:rPr lang="cs-CZ" dirty="0" smtClean="0"/>
              <a:t> – </a:t>
            </a:r>
            <a:r>
              <a:rPr lang="cs-CZ" dirty="0" err="1" smtClean="0"/>
              <a:t>read</a:t>
            </a:r>
            <a:r>
              <a:rPr lang="cs-CZ" dirty="0" smtClean="0"/>
              <a:t>/</a:t>
            </a:r>
            <a:r>
              <a:rPr lang="cs-CZ" dirty="0" err="1" smtClean="0"/>
              <a:t>write</a:t>
            </a:r>
            <a:r>
              <a:rPr lang="cs-CZ" dirty="0" smtClean="0"/>
              <a:t> </a:t>
            </a:r>
            <a:r>
              <a:rPr lang="cs-CZ" dirty="0" err="1" smtClean="0"/>
              <a:t>property</a:t>
            </a:r>
            <a:endParaRPr lang="cs-CZ" dirty="0" smtClean="0"/>
          </a:p>
          <a:p>
            <a:pPr lvl="1"/>
            <a:r>
              <a:rPr lang="cs-CZ" dirty="0" smtClean="0"/>
              <a:t>Public metoda objem() – vrátí hodnotu objem kvádru / ošetřete na </a:t>
            </a:r>
            <a:r>
              <a:rPr lang="cs-CZ" dirty="0" err="1" smtClean="0"/>
              <a:t>overflow</a:t>
            </a:r>
            <a:endParaRPr lang="cs-CZ" dirty="0" smtClean="0"/>
          </a:p>
          <a:p>
            <a:pPr lvl="1"/>
            <a:r>
              <a:rPr lang="cs-CZ" dirty="0" smtClean="0"/>
              <a:t>Public Metoda povrch() – vrátí hodnotu povrch kvádru / ošetřete na </a:t>
            </a:r>
            <a:r>
              <a:rPr lang="cs-CZ" dirty="0" err="1" smtClean="0"/>
              <a:t>overflow</a:t>
            </a:r>
            <a:endParaRPr lang="cs-CZ" dirty="0" smtClean="0"/>
          </a:p>
          <a:p>
            <a:pPr lvl="1"/>
            <a:r>
              <a:rPr lang="cs-CZ" dirty="0" smtClean="0"/>
              <a:t>Public konstruktor objektu</a:t>
            </a:r>
          </a:p>
          <a:p>
            <a:pPr marL="457200" lvl="1" indent="0">
              <a:buNone/>
            </a:pPr>
            <a:endParaRPr lang="cs-CZ" dirty="0" smtClean="0"/>
          </a:p>
          <a:p>
            <a:r>
              <a:rPr lang="cs-CZ" dirty="0" smtClean="0"/>
              <a:t>Vytvořte formulář, na kterém budou  4 </a:t>
            </a:r>
            <a:r>
              <a:rPr lang="cs-CZ" dirty="0" err="1" smtClean="0"/>
              <a:t>textboxy</a:t>
            </a:r>
            <a:r>
              <a:rPr lang="cs-CZ" dirty="0" smtClean="0"/>
              <a:t> pro zadání jména a  stran objektu, </a:t>
            </a:r>
            <a:r>
              <a:rPr lang="cs-CZ" dirty="0" err="1" smtClean="0"/>
              <a:t>checkBox</a:t>
            </a:r>
            <a:r>
              <a:rPr lang="cs-CZ" dirty="0" smtClean="0"/>
              <a:t> </a:t>
            </a:r>
            <a:r>
              <a:rPr lang="cs-CZ" dirty="0" err="1" smtClean="0"/>
              <a:t>Valid</a:t>
            </a:r>
            <a:r>
              <a:rPr lang="cs-CZ" dirty="0" smtClean="0"/>
              <a:t> a tlačítko </a:t>
            </a:r>
            <a:r>
              <a:rPr lang="cs-CZ" dirty="0" err="1" smtClean="0"/>
              <a:t>btnAdd</a:t>
            </a:r>
            <a:r>
              <a:rPr lang="cs-CZ" dirty="0" smtClean="0"/>
              <a:t>, bude sloužit pro vytvoření objektu kvádru a jeho přidání do kolekce </a:t>
            </a:r>
            <a:r>
              <a:rPr lang="cs-CZ" dirty="0" err="1" smtClean="0"/>
              <a:t>KvadrArray</a:t>
            </a:r>
            <a:r>
              <a:rPr lang="cs-CZ" dirty="0" smtClean="0"/>
              <a:t>. Na formuláři vytvořte metodu , která před vytvořením objektu, zkontroluje hodnoty formuláře a využijte konstrukci </a:t>
            </a:r>
            <a:r>
              <a:rPr lang="cs-CZ" dirty="0" err="1" smtClean="0"/>
              <a:t>try</a:t>
            </a:r>
            <a:r>
              <a:rPr lang="cs-CZ" dirty="0" smtClean="0"/>
              <a:t>- </a:t>
            </a:r>
            <a:r>
              <a:rPr lang="cs-CZ" dirty="0" err="1" smtClean="0"/>
              <a:t>catch</a:t>
            </a:r>
            <a:r>
              <a:rPr lang="cs-CZ" dirty="0" smtClean="0"/>
              <a:t> k vypsání hlášky, že vstupní hodnoty neodpovídají rozsahu čísla </a:t>
            </a:r>
            <a:r>
              <a:rPr lang="cs-CZ" dirty="0" err="1" smtClean="0"/>
              <a:t>integer</a:t>
            </a:r>
            <a:r>
              <a:rPr lang="cs-CZ" dirty="0" smtClean="0"/>
              <a:t>, nebo nejsou čísla</a:t>
            </a:r>
          </a:p>
          <a:p>
            <a:r>
              <a:rPr lang="cs-CZ" dirty="0" smtClean="0"/>
              <a:t>Na formulář přidejte komponentu </a:t>
            </a:r>
            <a:r>
              <a:rPr lang="cs-CZ" dirty="0" err="1" smtClean="0"/>
              <a:t>RichTextBox</a:t>
            </a:r>
            <a:r>
              <a:rPr lang="cs-CZ" dirty="0" smtClean="0"/>
              <a:t>, která  bude sloužit  k zobrazení aktuálního stavu kolekce a bude , vypisovat údaje v následujícím tvaru:</a:t>
            </a:r>
          </a:p>
          <a:p>
            <a:r>
              <a:rPr lang="cs-CZ" dirty="0" smtClean="0"/>
              <a:t>Jméno, objem je ….., povrch je ….</a:t>
            </a:r>
          </a:p>
        </p:txBody>
      </p:sp>
    </p:spTree>
    <p:extLst>
      <p:ext uri="{BB962C8B-B14F-4D97-AF65-F5344CB8AC3E}">
        <p14:creationId xmlns:p14="http://schemas.microsoft.com/office/powerpoint/2010/main" xmlns="" val="295447894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170</Words>
  <Application>Microsoft Office PowerPoint</Application>
  <PresentationFormat>Předvádění na obrazovce (4:3)</PresentationFormat>
  <Paragraphs>14</Paragraphs>
  <Slides>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2" baseType="lpstr">
      <vt:lpstr>Motiv systému Office</vt:lpstr>
      <vt:lpstr>Zadání OOP 4C </vt:lpstr>
    </vt:vector>
  </TitlesOfParts>
  <Company>SPS Trutnov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Zadání</dc:title>
  <dc:creator>t3</dc:creator>
  <cp:lastModifiedBy>Vaše jméno</cp:lastModifiedBy>
  <cp:revision>5</cp:revision>
  <dcterms:created xsi:type="dcterms:W3CDTF">2011-10-18T13:38:34Z</dcterms:created>
  <dcterms:modified xsi:type="dcterms:W3CDTF">2011-10-19T07:02:28Z</dcterms:modified>
</cp:coreProperties>
</file>