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32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03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57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90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12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43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49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73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50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18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40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525547D-C5AB-499C-8319-A07295FA7B58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56EF686-9D5F-4B47-A249-37E11A50D4AC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318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Spinner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987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2 -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3603856" cy="4023360"/>
          </a:xfrm>
        </p:spPr>
        <p:txBody>
          <a:bodyPr/>
          <a:lstStyle/>
          <a:p>
            <a:r>
              <a:rPr lang="cs-CZ" dirty="0" smtClean="0"/>
              <a:t>Stáhněte a zkopírujte ze souboru:</a:t>
            </a:r>
            <a:br>
              <a:rPr lang="cs-CZ" dirty="0" smtClean="0"/>
            </a:br>
            <a:r>
              <a:rPr lang="cs-CZ" b="1" i="1" dirty="0" smtClean="0">
                <a:solidFill>
                  <a:srgbClr val="0070C0"/>
                </a:solidFill>
              </a:rPr>
              <a:t>spinner_Main_cs_DEMO</a:t>
            </a:r>
            <a:r>
              <a:rPr lang="cs-CZ" sz="4000" b="1" i="1" dirty="0" smtClean="0">
                <a:solidFill>
                  <a:srgbClr val="0070C0"/>
                </a:solidFill>
              </a:rPr>
              <a:t>_2</a:t>
            </a:r>
          </a:p>
          <a:p>
            <a:endParaRPr lang="cs-CZ" dirty="0"/>
          </a:p>
          <a:p>
            <a:r>
              <a:rPr lang="cs-CZ" dirty="0" smtClean="0"/>
              <a:t>Nezapomeňte na sekci </a:t>
            </a:r>
            <a:r>
              <a:rPr lang="cs-CZ" dirty="0" err="1" smtClean="0"/>
              <a:t>using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9630" y="150363"/>
            <a:ext cx="6200290" cy="6560874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5654351" y="545281"/>
            <a:ext cx="2024743" cy="62776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862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2101627" cy="1499616"/>
          </a:xfrm>
        </p:spPr>
        <p:txBody>
          <a:bodyPr/>
          <a:lstStyle/>
          <a:p>
            <a:r>
              <a:rPr lang="cs-CZ" dirty="0" smtClean="0"/>
              <a:t>Závěr: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986" y="384048"/>
            <a:ext cx="6363283" cy="604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296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Tento ovládací prvek je trochu obtížnější než předchozí.</a:t>
            </a:r>
          </a:p>
          <a:p>
            <a:pPr marL="0" indent="0">
              <a:buNone/>
            </a:pPr>
            <a:r>
              <a:rPr lang="cs-CZ" dirty="0" smtClean="0"/>
              <a:t>Úkolem této prezentace nebylo donutit Vás zapamatovat si jak naprogramovat jeho funkčnost.</a:t>
            </a:r>
          </a:p>
          <a:p>
            <a:pPr marL="0" indent="0">
              <a:buNone/>
            </a:pPr>
            <a:r>
              <a:rPr lang="cs-CZ" dirty="0" smtClean="0"/>
              <a:t>To ostatně není nutné u žádného ovládacího prvku – kód je běžně ke stažení v mnoha podobách na Internetu.</a:t>
            </a:r>
          </a:p>
          <a:p>
            <a:pPr marL="0" indent="0">
              <a:buNone/>
            </a:pPr>
            <a:r>
              <a:rPr lang="cs-CZ" dirty="0" smtClean="0"/>
              <a:t>Ale ukázat jak lze s tímto prvkem pracovat v aplikaci a to buď se seznamem, který je statický – nemění se (měsíce v roce) tak i dynamický (tvořen za běhu programu).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72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Naučit se použít ovládací prvek </a:t>
            </a:r>
            <a:r>
              <a:rPr lang="cs-CZ" dirty="0" err="1" smtClean="0"/>
              <a:t>Spinner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6" name="Picture 2" descr="Image result for xamarin spi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986" y="517435"/>
            <a:ext cx="3623324" cy="603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4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Vytvořte v existujícím </a:t>
            </a:r>
            <a:r>
              <a:rPr lang="cs-CZ" sz="3600" dirty="0" err="1" smtClean="0"/>
              <a:t>solution</a:t>
            </a:r>
            <a:r>
              <a:rPr lang="cs-CZ" sz="3600" dirty="0" smtClean="0"/>
              <a:t> </a:t>
            </a:r>
            <a:r>
              <a:rPr lang="cs-CZ" sz="3600" b="1" i="1" dirty="0" err="1" smtClean="0">
                <a:solidFill>
                  <a:srgbClr val="0070C0"/>
                </a:solidFill>
              </a:rPr>
              <a:t>working_with_tools</a:t>
            </a:r>
            <a:r>
              <a:rPr lang="cs-CZ" sz="3600" dirty="0" smtClean="0"/>
              <a:t> nový projekt s názvem </a:t>
            </a:r>
            <a:r>
              <a:rPr lang="cs-CZ" sz="3600" b="1" dirty="0" smtClean="0">
                <a:solidFill>
                  <a:srgbClr val="0070C0"/>
                </a:solidFill>
              </a:rPr>
              <a:t>Spinner_DEMO_5</a:t>
            </a:r>
            <a:r>
              <a:rPr lang="cs-CZ" sz="3600" dirty="0" smtClean="0"/>
              <a:t>.</a:t>
            </a:r>
          </a:p>
          <a:p>
            <a:r>
              <a:rPr lang="cs-CZ" sz="3600" dirty="0" smtClean="0"/>
              <a:t>Ukázka předem definovaného pole hodnot v </a:t>
            </a:r>
            <a:r>
              <a:rPr lang="cs-CZ" sz="3600" dirty="0" err="1" smtClean="0"/>
              <a:t>Resource</a:t>
            </a:r>
            <a:r>
              <a:rPr lang="cs-CZ" sz="3600" dirty="0" smtClean="0"/>
              <a:t> složce projektu.</a:t>
            </a:r>
          </a:p>
        </p:txBody>
      </p:sp>
    </p:spTree>
    <p:extLst>
      <p:ext uri="{BB962C8B-B14F-4D97-AF65-F5344CB8AC3E}">
        <p14:creationId xmlns:p14="http://schemas.microsoft.com/office/powerpoint/2010/main" val="330447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595535"/>
            <a:ext cx="10937717" cy="1129004"/>
          </a:xfrm>
        </p:spPr>
        <p:txBody>
          <a:bodyPr/>
          <a:lstStyle/>
          <a:p>
            <a:r>
              <a:rPr lang="cs-CZ" dirty="0" smtClean="0"/>
              <a:t>Upravte </a:t>
            </a:r>
            <a:r>
              <a:rPr lang="cs-CZ" b="1" dirty="0" smtClean="0"/>
              <a:t>string.xml</a:t>
            </a:r>
            <a:r>
              <a:rPr lang="cs-CZ" dirty="0" smtClean="0"/>
              <a:t> ve složce </a:t>
            </a:r>
            <a:r>
              <a:rPr lang="cs-CZ" b="1" dirty="0" err="1" smtClean="0"/>
              <a:t>Resources</a:t>
            </a:r>
            <a:r>
              <a:rPr lang="cs-CZ" dirty="0" smtClean="0"/>
              <a:t> Vašeho projektu takto:</a:t>
            </a:r>
          </a:p>
          <a:p>
            <a:r>
              <a:rPr lang="cs-CZ" dirty="0" smtClean="0"/>
              <a:t>Text zdrojového kódu můžete stáhnout v </a:t>
            </a:r>
            <a:r>
              <a:rPr lang="cs-CZ" b="1" i="1" dirty="0" err="1" smtClean="0">
                <a:solidFill>
                  <a:srgbClr val="0070C0"/>
                </a:solidFill>
              </a:rPr>
              <a:t>spinner_XML_DEMO</a:t>
            </a:r>
            <a:endParaRPr lang="cs-CZ" b="1" i="1" dirty="0">
              <a:solidFill>
                <a:srgbClr val="0070C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619" y="2609850"/>
            <a:ext cx="902970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71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510133" cy="4023360"/>
          </a:xfrm>
        </p:spPr>
        <p:txBody>
          <a:bodyPr/>
          <a:lstStyle/>
          <a:p>
            <a:r>
              <a:rPr lang="cs-CZ" dirty="0" smtClean="0"/>
              <a:t>Do layoutu aplikace vložte prvek </a:t>
            </a:r>
            <a:r>
              <a:rPr lang="cs-CZ" dirty="0" err="1" smtClean="0"/>
              <a:t>Spinner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Upravte nastavení ovládacích prvků v layoutu podle obrázku.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672" y="3526972"/>
            <a:ext cx="8575239" cy="252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0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4145031" cy="2416629"/>
          </a:xfrm>
        </p:spPr>
        <p:txBody>
          <a:bodyPr/>
          <a:lstStyle/>
          <a:p>
            <a:r>
              <a:rPr lang="cs-CZ" dirty="0" smtClean="0"/>
              <a:t>Programový kód je zbytečně komplikovaný pro první demo proto kód celého </a:t>
            </a:r>
            <a:r>
              <a:rPr lang="cs-CZ" dirty="0" err="1" smtClean="0"/>
              <a:t>classu</a:t>
            </a:r>
            <a:r>
              <a:rPr lang="cs-CZ" dirty="0" smtClean="0"/>
              <a:t> najdete v textovém souboru.</a:t>
            </a:r>
            <a:br>
              <a:rPr lang="cs-CZ" dirty="0" smtClean="0"/>
            </a:br>
            <a:r>
              <a:rPr lang="cs-CZ" b="1" i="1" dirty="0" err="1" smtClean="0"/>
              <a:t>Spinner_Main_cs_DEMO</a:t>
            </a:r>
            <a:endParaRPr lang="cs-CZ" b="1" i="1" dirty="0" smtClean="0"/>
          </a:p>
          <a:p>
            <a:r>
              <a:rPr lang="cs-CZ" dirty="0" smtClean="0"/>
              <a:t>Do kódu aplikace sekce </a:t>
            </a:r>
            <a:r>
              <a:rPr lang="cs-CZ" dirty="0" err="1" smtClean="0"/>
              <a:t>using</a:t>
            </a:r>
            <a:r>
              <a:rPr lang="cs-CZ" dirty="0" smtClean="0"/>
              <a:t> vložte: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2857" y="585216"/>
            <a:ext cx="5671125" cy="60930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092" y="4702629"/>
            <a:ext cx="3510715" cy="75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48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508" y="1739576"/>
            <a:ext cx="7600950" cy="4629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210" y="4054151"/>
            <a:ext cx="1585550" cy="115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 2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02336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Vytvořte v existujícím </a:t>
            </a:r>
            <a:r>
              <a:rPr lang="cs-CZ" sz="3600" dirty="0" err="1" smtClean="0"/>
              <a:t>solution</a:t>
            </a:r>
            <a:r>
              <a:rPr lang="cs-CZ" sz="3600" dirty="0" smtClean="0"/>
              <a:t> </a:t>
            </a:r>
            <a:r>
              <a:rPr lang="cs-CZ" sz="3600" b="1" i="1" dirty="0" err="1" smtClean="0">
                <a:solidFill>
                  <a:srgbClr val="0070C0"/>
                </a:solidFill>
              </a:rPr>
              <a:t>working_with_tools</a:t>
            </a:r>
            <a:r>
              <a:rPr lang="cs-CZ" sz="3600" dirty="0" smtClean="0"/>
              <a:t> nový projekt s názvem </a:t>
            </a:r>
            <a:r>
              <a:rPr lang="cs-CZ" sz="3600" b="1" dirty="0" smtClean="0">
                <a:solidFill>
                  <a:srgbClr val="0070C0"/>
                </a:solidFill>
              </a:rPr>
              <a:t>Spinner_DEMO_6</a:t>
            </a:r>
            <a:r>
              <a:rPr lang="cs-CZ" sz="3600" dirty="0" smtClean="0"/>
              <a:t>.</a:t>
            </a:r>
          </a:p>
          <a:p>
            <a:r>
              <a:rPr lang="cs-CZ" sz="3600" dirty="0" smtClean="0"/>
              <a:t>Ukázka pole hodnot vytvářeného během chodu programu.</a:t>
            </a:r>
          </a:p>
        </p:txBody>
      </p:sp>
    </p:spTree>
    <p:extLst>
      <p:ext uri="{BB962C8B-B14F-4D97-AF65-F5344CB8AC3E}">
        <p14:creationId xmlns:p14="http://schemas.microsoft.com/office/powerpoint/2010/main" val="304770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1 - layout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24129" y="2286000"/>
            <a:ext cx="3034688" cy="4023360"/>
          </a:xfrm>
        </p:spPr>
        <p:txBody>
          <a:bodyPr/>
          <a:lstStyle/>
          <a:p>
            <a:r>
              <a:rPr lang="cs-CZ" dirty="0" smtClean="0"/>
              <a:t>V souboru:</a:t>
            </a:r>
          </a:p>
          <a:p>
            <a:r>
              <a:rPr lang="cs-CZ" b="1" i="1" dirty="0" smtClean="0">
                <a:solidFill>
                  <a:srgbClr val="0070C0"/>
                </a:solidFill>
              </a:rPr>
              <a:t>Spinner_XML_DEMO</a:t>
            </a:r>
            <a:r>
              <a:rPr lang="cs-CZ" sz="3600" b="1" i="1" dirty="0" smtClean="0">
                <a:solidFill>
                  <a:srgbClr val="0070C0"/>
                </a:solidFill>
              </a:rPr>
              <a:t>_2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1064" y="2286000"/>
            <a:ext cx="40957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54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86</TotalTime>
  <Words>213</Words>
  <Application>Microsoft Office PowerPoint</Application>
  <PresentationFormat>Širokoúhlá obrazovka</PresentationFormat>
  <Paragraphs>33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Tw Cen MT</vt:lpstr>
      <vt:lpstr>Tw Cen MT Condensed</vt:lpstr>
      <vt:lpstr>Wingdings 3</vt:lpstr>
      <vt:lpstr>Integrál</vt:lpstr>
      <vt:lpstr>Spinner</vt:lpstr>
      <vt:lpstr>CÍL</vt:lpstr>
      <vt:lpstr>DEMO 1</vt:lpstr>
      <vt:lpstr>STEP 1</vt:lpstr>
      <vt:lpstr>STEP 2</vt:lpstr>
      <vt:lpstr>STEP 3 </vt:lpstr>
      <vt:lpstr>STEP 4</vt:lpstr>
      <vt:lpstr>DEMO 2</vt:lpstr>
      <vt:lpstr>Step 1 - layout</vt:lpstr>
      <vt:lpstr>Step 2 - kód</vt:lpstr>
      <vt:lpstr>Závěr:</vt:lpstr>
      <vt:lpstr>Závěr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Spinner</dc:title>
  <dc:creator>Jaroslav Kudr</dc:creator>
  <cp:lastModifiedBy>Jaroslav Kudr</cp:lastModifiedBy>
  <cp:revision>8</cp:revision>
  <dcterms:created xsi:type="dcterms:W3CDTF">2017-03-04T12:34:49Z</dcterms:created>
  <dcterms:modified xsi:type="dcterms:W3CDTF">2017-03-04T14:01:24Z</dcterms:modified>
</cp:coreProperties>
</file>