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Intents</a:t>
            </a:r>
            <a:r>
              <a:rPr lang="cs-CZ" dirty="0" smtClean="0"/>
              <a:t> – externí DEMO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Jaroslav Kudr pro OATGM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32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6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809625"/>
            <a:ext cx="3177650" cy="57769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051" y="809625"/>
            <a:ext cx="3164866" cy="57536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5" y="2219325"/>
            <a:ext cx="897361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8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Spuštění druhé aktivity a předání dat.</a:t>
            </a:r>
          </a:p>
          <a:p>
            <a:r>
              <a:rPr lang="cs-CZ" dirty="0" smtClean="0"/>
              <a:t>Ukázka práce s objektem </a:t>
            </a:r>
            <a:r>
              <a:rPr lang="cs-CZ" dirty="0" err="1" smtClean="0"/>
              <a:t>Bundle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99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3128772" cy="4023360"/>
          </a:xfrm>
        </p:spPr>
        <p:txBody>
          <a:bodyPr/>
          <a:lstStyle/>
          <a:p>
            <a:r>
              <a:rPr lang="cs-CZ" dirty="0" smtClean="0"/>
              <a:t>Do aplikace </a:t>
            </a:r>
            <a:r>
              <a:rPr lang="cs-CZ" b="1" i="1" dirty="0" smtClean="0">
                <a:solidFill>
                  <a:srgbClr val="00B0F0"/>
                </a:solidFill>
              </a:rPr>
              <a:t>Intent_2</a:t>
            </a:r>
            <a:r>
              <a:rPr lang="cs-CZ" dirty="0" smtClean="0"/>
              <a:t> doplňte tlačítko s popisem </a:t>
            </a:r>
            <a:r>
              <a:rPr lang="cs-CZ" b="1" i="1" dirty="0" smtClean="0">
                <a:solidFill>
                  <a:srgbClr val="00B0F0"/>
                </a:solidFill>
              </a:rPr>
              <a:t>„Spusť aktivitu 3 + DATA“ </a:t>
            </a:r>
            <a:r>
              <a:rPr lang="cs-CZ" dirty="0" smtClean="0"/>
              <a:t>id : </a:t>
            </a:r>
            <a:r>
              <a:rPr lang="cs-CZ" b="1" i="1" dirty="0" err="1" smtClean="0">
                <a:solidFill>
                  <a:srgbClr val="00B0F0"/>
                </a:solidFill>
              </a:rPr>
              <a:t>buttonStartData</a:t>
            </a:r>
            <a:r>
              <a:rPr lang="cs-CZ" dirty="0" smtClean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75" y="1118235"/>
            <a:ext cx="32194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0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5719572" cy="4023360"/>
          </a:xfrm>
        </p:spPr>
        <p:txBody>
          <a:bodyPr/>
          <a:lstStyle/>
          <a:p>
            <a:r>
              <a:rPr lang="cs-CZ" dirty="0" smtClean="0"/>
              <a:t>Do aplikace vložte novou aktivitu jako v DEMO 1 </a:t>
            </a:r>
          </a:p>
          <a:p>
            <a:r>
              <a:rPr lang="cs-CZ" dirty="0" smtClean="0"/>
              <a:t>Název aktivity: </a:t>
            </a:r>
            <a:r>
              <a:rPr lang="cs-CZ" b="1" i="1" dirty="0" smtClean="0">
                <a:solidFill>
                  <a:srgbClr val="00B0F0"/>
                </a:solidFill>
              </a:rPr>
              <a:t>Activity3</a:t>
            </a:r>
          </a:p>
          <a:p>
            <a:r>
              <a:rPr lang="cs-CZ" dirty="0" smtClean="0"/>
              <a:t>Vytvořte aktivitě 3 layout</a:t>
            </a:r>
          </a:p>
          <a:p>
            <a:r>
              <a:rPr lang="cs-CZ" dirty="0" smtClean="0"/>
              <a:t>Název layoutu: </a:t>
            </a:r>
            <a:r>
              <a:rPr lang="cs-CZ" b="1" i="1" dirty="0" smtClean="0">
                <a:solidFill>
                  <a:srgbClr val="00B0F0"/>
                </a:solidFill>
              </a:rPr>
              <a:t>layout_activity3</a:t>
            </a:r>
            <a:endParaRPr lang="cs-CZ" b="1" i="1" dirty="0">
              <a:solidFill>
                <a:srgbClr val="00B0F0"/>
              </a:solidFill>
            </a:endParaRPr>
          </a:p>
          <a:p>
            <a:r>
              <a:rPr lang="cs-CZ" dirty="0" smtClean="0"/>
              <a:t>do kterého vložte jeden prvek </a:t>
            </a:r>
            <a:r>
              <a:rPr lang="cs-CZ" dirty="0" err="1" smtClean="0"/>
              <a:t>textView</a:t>
            </a:r>
            <a:endParaRPr lang="cs-CZ" dirty="0" smtClean="0"/>
          </a:p>
          <a:p>
            <a:r>
              <a:rPr lang="cs-CZ" dirty="0" smtClean="0"/>
              <a:t>Text: </a:t>
            </a:r>
            <a:r>
              <a:rPr lang="cs-CZ" b="1" dirty="0" smtClean="0">
                <a:solidFill>
                  <a:srgbClr val="00B0F0"/>
                </a:solidFill>
              </a:rPr>
              <a:t>„“</a:t>
            </a:r>
            <a:r>
              <a:rPr lang="cs-CZ" dirty="0" smtClean="0"/>
              <a:t> (prázdný řetězec)</a:t>
            </a:r>
          </a:p>
          <a:p>
            <a:r>
              <a:rPr lang="cs-CZ" dirty="0" smtClean="0"/>
              <a:t>Id: </a:t>
            </a:r>
            <a:r>
              <a:rPr lang="cs-CZ" b="1" dirty="0" err="1" smtClean="0">
                <a:solidFill>
                  <a:srgbClr val="00B0F0"/>
                </a:solidFill>
              </a:rPr>
              <a:t>textViewData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1" y="2286000"/>
            <a:ext cx="5112544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3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6004" y="2084832"/>
            <a:ext cx="2690621" cy="1658493"/>
          </a:xfrm>
        </p:spPr>
        <p:txBody>
          <a:bodyPr/>
          <a:lstStyle/>
          <a:p>
            <a:r>
              <a:rPr lang="cs-CZ" dirty="0" smtClean="0"/>
              <a:t>Do kódu </a:t>
            </a:r>
            <a:r>
              <a:rPr lang="cs-CZ" dirty="0" err="1" smtClean="0"/>
              <a:t>Main</a:t>
            </a:r>
            <a:r>
              <a:rPr lang="cs-CZ" dirty="0" smtClean="0"/>
              <a:t> aplikace </a:t>
            </a:r>
            <a:r>
              <a:rPr lang="cs-CZ" dirty="0" err="1" smtClean="0"/>
              <a:t>dopňte</a:t>
            </a:r>
            <a:r>
              <a:rPr lang="cs-CZ" dirty="0" smtClean="0"/>
              <a:t> kód: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4652963" y="1042416"/>
            <a:ext cx="6867658" cy="5724525"/>
            <a:chOff x="4652963" y="1042416"/>
            <a:chExt cx="6867658" cy="5724525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2963" y="1042416"/>
              <a:ext cx="6867658" cy="5724525"/>
            </a:xfrm>
            <a:prstGeom prst="rect">
              <a:avLst/>
            </a:prstGeom>
          </p:spPr>
        </p:pic>
        <p:sp>
          <p:nvSpPr>
            <p:cNvPr id="5" name="Ovál 4"/>
            <p:cNvSpPr/>
            <p:nvPr/>
          </p:nvSpPr>
          <p:spPr>
            <a:xfrm>
              <a:off x="5257800" y="3533775"/>
              <a:ext cx="5486400" cy="17621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vál 5"/>
            <p:cNvSpPr/>
            <p:nvPr/>
          </p:nvSpPr>
          <p:spPr>
            <a:xfrm>
              <a:off x="4819650" y="1638300"/>
              <a:ext cx="2343150" cy="2667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5038725" y="5907595"/>
              <a:ext cx="6076950" cy="6360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3987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2223897" cy="3133725"/>
          </a:xfrm>
        </p:spPr>
        <p:txBody>
          <a:bodyPr/>
          <a:lstStyle/>
          <a:p>
            <a:r>
              <a:rPr lang="cs-CZ" dirty="0" smtClean="0"/>
              <a:t>Doplňte kód activity3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757237"/>
            <a:ext cx="8572500" cy="591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6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5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895350"/>
            <a:ext cx="3140975" cy="571023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895350"/>
            <a:ext cx="3140975" cy="57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98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Vzpomínáte na projekt kalkulačka, který sčítal dvě čísla zadaná uživatelem ?</a:t>
            </a:r>
          </a:p>
          <a:p>
            <a:r>
              <a:rPr lang="cs-CZ" dirty="0" smtClean="0"/>
              <a:t>Upravte tento projekt tak, aby se výsledek součtu zobrazil na obrazovce jiné aktivity.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377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Ukázka poslání dat jiné aplikaci.</a:t>
            </a:r>
          </a:p>
          <a:p>
            <a:r>
              <a:rPr lang="cs-CZ" dirty="0" smtClean="0"/>
              <a:t>Až bude druhá aktivita ukončena pošle potvrzení o úspěšném ukončení a pošle data zpět aktivitě, ze které byla volána.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851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1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3585971" cy="4023360"/>
          </a:xfrm>
        </p:spPr>
        <p:txBody>
          <a:bodyPr/>
          <a:lstStyle/>
          <a:p>
            <a:r>
              <a:rPr lang="cs-CZ" dirty="0" smtClean="0"/>
              <a:t>Do aplikace </a:t>
            </a:r>
            <a:r>
              <a:rPr lang="cs-CZ" b="1" i="1" dirty="0" smtClean="0">
                <a:solidFill>
                  <a:srgbClr val="00B0F0"/>
                </a:solidFill>
              </a:rPr>
              <a:t>Intent_2</a:t>
            </a:r>
            <a:r>
              <a:rPr lang="cs-CZ" dirty="0" smtClean="0"/>
              <a:t> doplňte tlačítko s popisem </a:t>
            </a:r>
            <a:r>
              <a:rPr lang="cs-CZ" b="1" i="1" dirty="0" smtClean="0">
                <a:solidFill>
                  <a:srgbClr val="00B0F0"/>
                </a:solidFill>
              </a:rPr>
              <a:t>„Spusť aktivitu 4 + DATA + návrat“</a:t>
            </a:r>
            <a:br>
              <a:rPr lang="cs-CZ" b="1" i="1" dirty="0" smtClean="0">
                <a:solidFill>
                  <a:srgbClr val="00B0F0"/>
                </a:solidFill>
              </a:rPr>
            </a:br>
            <a:r>
              <a:rPr lang="cs-CZ" b="1" i="1" dirty="0" smtClean="0">
                <a:solidFill>
                  <a:srgbClr val="00B0F0"/>
                </a:solidFill>
              </a:rPr>
              <a:t/>
            </a:r>
            <a:br>
              <a:rPr lang="cs-CZ" b="1" i="1" dirty="0" smtClean="0">
                <a:solidFill>
                  <a:srgbClr val="00B0F0"/>
                </a:solidFill>
              </a:rPr>
            </a:br>
            <a:r>
              <a:rPr lang="cs-CZ" b="1" i="1" dirty="0" smtClean="0">
                <a:solidFill>
                  <a:srgbClr val="00B0F0"/>
                </a:solidFill>
              </a:rPr>
              <a:t> </a:t>
            </a:r>
            <a:r>
              <a:rPr lang="cs-CZ" dirty="0" smtClean="0"/>
              <a:t>id : </a:t>
            </a:r>
            <a:r>
              <a:rPr lang="cs-CZ" b="1" i="1" dirty="0" err="1" smtClean="0">
                <a:solidFill>
                  <a:srgbClr val="00B0F0"/>
                </a:solidFill>
              </a:rPr>
              <a:t>buttonStartDataForResult</a:t>
            </a:r>
            <a:r>
              <a:rPr lang="cs-CZ" dirty="0" smtClean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164" y="2209800"/>
            <a:ext cx="50847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4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Seznámení s použitím externích </a:t>
            </a:r>
            <a:r>
              <a:rPr lang="cs-CZ" dirty="0" err="1" smtClean="0"/>
              <a:t>intentů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Na příkladu ukázat jak z jedné aktivity spustit aktivitu jinou.</a:t>
            </a:r>
          </a:p>
          <a:p>
            <a:r>
              <a:rPr lang="cs-CZ" dirty="0" smtClean="0"/>
              <a:t>Vyměnit mezi aktivitami nějaká data.</a:t>
            </a:r>
          </a:p>
          <a:p>
            <a:r>
              <a:rPr lang="cs-CZ" dirty="0" smtClean="0"/>
              <a:t>Poslat stav ukončení volané aktivity spolu s daty zpět aktivitě, která byla spouštěna jako první.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188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2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024128" y="1771650"/>
            <a:ext cx="7205472" cy="40233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Do aplikace vložte novou aktivitu s layoutem jako v DEMO 2 </a:t>
            </a:r>
          </a:p>
          <a:p>
            <a:r>
              <a:rPr lang="cs-CZ" dirty="0" smtClean="0"/>
              <a:t>Název aktivity: </a:t>
            </a:r>
            <a:r>
              <a:rPr lang="cs-CZ" b="1" i="1" dirty="0" smtClean="0">
                <a:solidFill>
                  <a:srgbClr val="00B0F0"/>
                </a:solidFill>
              </a:rPr>
              <a:t>Activity4</a:t>
            </a:r>
            <a:endParaRPr lang="cs-CZ" dirty="0" smtClean="0"/>
          </a:p>
          <a:p>
            <a:r>
              <a:rPr lang="cs-CZ" dirty="0" smtClean="0"/>
              <a:t>Název layoutu: </a:t>
            </a:r>
            <a:r>
              <a:rPr lang="cs-CZ" b="1" i="1" dirty="0" smtClean="0">
                <a:solidFill>
                  <a:srgbClr val="00B0F0"/>
                </a:solidFill>
              </a:rPr>
              <a:t>layout_activity4</a:t>
            </a:r>
            <a:endParaRPr lang="cs-CZ" b="1" i="1" dirty="0">
              <a:solidFill>
                <a:srgbClr val="00B0F0"/>
              </a:solidFill>
            </a:endParaRPr>
          </a:p>
          <a:p>
            <a:r>
              <a:rPr lang="cs-CZ" dirty="0" smtClean="0"/>
              <a:t>do layoutu vložte: </a:t>
            </a:r>
          </a:p>
          <a:p>
            <a:r>
              <a:rPr lang="cs-CZ" b="1" dirty="0" err="1" smtClean="0"/>
              <a:t>textView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Text: </a:t>
            </a:r>
            <a:r>
              <a:rPr lang="cs-CZ" b="1" dirty="0" smtClean="0">
                <a:solidFill>
                  <a:srgbClr val="00B0F0"/>
                </a:solidFill>
              </a:rPr>
              <a:t>„“</a:t>
            </a:r>
            <a:r>
              <a:rPr lang="cs-CZ" dirty="0" smtClean="0"/>
              <a:t> (prázdný řetězec)</a:t>
            </a:r>
          </a:p>
          <a:p>
            <a:r>
              <a:rPr lang="cs-CZ" dirty="0" smtClean="0"/>
              <a:t>Id: </a:t>
            </a:r>
            <a:r>
              <a:rPr lang="cs-CZ" b="1" dirty="0" err="1" smtClean="0">
                <a:solidFill>
                  <a:srgbClr val="00B0F0"/>
                </a:solidFill>
              </a:rPr>
              <a:t>textViewSentData</a:t>
            </a:r>
            <a:endParaRPr lang="cs-CZ" b="1" dirty="0" smtClean="0">
              <a:solidFill>
                <a:srgbClr val="00B0F0"/>
              </a:solidFill>
            </a:endParaRPr>
          </a:p>
          <a:p>
            <a:r>
              <a:rPr lang="cs-CZ" b="1" dirty="0" err="1" smtClean="0"/>
              <a:t>button</a:t>
            </a:r>
            <a:endParaRPr lang="cs-CZ" b="1" dirty="0" smtClean="0"/>
          </a:p>
          <a:p>
            <a:pPr marL="0" indent="0">
              <a:buNone/>
            </a:pPr>
            <a:r>
              <a:rPr lang="cs-CZ" dirty="0"/>
              <a:t> Text: </a:t>
            </a:r>
            <a:r>
              <a:rPr lang="cs-CZ" b="1" dirty="0" smtClean="0">
                <a:solidFill>
                  <a:srgbClr val="00B0F0"/>
                </a:solidFill>
              </a:rPr>
              <a:t>„Návrat“</a:t>
            </a:r>
            <a:r>
              <a:rPr lang="cs-CZ" dirty="0" smtClean="0"/>
              <a:t> </a:t>
            </a:r>
            <a:r>
              <a:rPr lang="cs-CZ" dirty="0"/>
              <a:t>(prázdný řetězec)</a:t>
            </a:r>
          </a:p>
          <a:p>
            <a:r>
              <a:rPr lang="cs-CZ" dirty="0"/>
              <a:t>Id: </a:t>
            </a:r>
            <a:r>
              <a:rPr lang="cs-CZ" b="1" dirty="0" err="1" smtClean="0">
                <a:solidFill>
                  <a:srgbClr val="00B0F0"/>
                </a:solidFill>
              </a:rPr>
              <a:t>buttonReturn</a:t>
            </a:r>
            <a:endParaRPr lang="cs-CZ" b="1" dirty="0">
              <a:solidFill>
                <a:srgbClr val="00B0F0"/>
              </a:solidFill>
            </a:endParaRPr>
          </a:p>
          <a:p>
            <a:endParaRPr lang="cs-CZ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39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957262"/>
            <a:ext cx="6308174" cy="506253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0" y="2188368"/>
            <a:ext cx="35052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55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129" y="2160460"/>
            <a:ext cx="3014472" cy="3040189"/>
          </a:xfrm>
        </p:spPr>
        <p:txBody>
          <a:bodyPr/>
          <a:lstStyle/>
          <a:p>
            <a:r>
              <a:rPr lang="cs-CZ" dirty="0" smtClean="0"/>
              <a:t>Do </a:t>
            </a:r>
            <a:r>
              <a:rPr lang="cs-CZ" dirty="0"/>
              <a:t>h</a:t>
            </a:r>
            <a:r>
              <a:rPr lang="cs-CZ" dirty="0" smtClean="0"/>
              <a:t>lavní aplikace doplňte kód pro volání </a:t>
            </a:r>
            <a:r>
              <a:rPr lang="cs-CZ" b="1" i="1" dirty="0" smtClean="0">
                <a:solidFill>
                  <a:srgbClr val="00B0F0"/>
                </a:solidFill>
              </a:rPr>
              <a:t>Activity4</a:t>
            </a:r>
            <a:r>
              <a:rPr lang="cs-CZ" dirty="0" smtClean="0"/>
              <a:t> na stisk tlačítka.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3971925" y="509587"/>
            <a:ext cx="7853362" cy="6162675"/>
            <a:chOff x="3971925" y="509587"/>
            <a:chExt cx="7853362" cy="6162675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1012" y="509587"/>
              <a:ext cx="7534275" cy="6162675"/>
            </a:xfrm>
            <a:prstGeom prst="rect">
              <a:avLst/>
            </a:prstGeom>
          </p:spPr>
        </p:pic>
        <p:sp>
          <p:nvSpPr>
            <p:cNvPr id="5" name="Ovál 4"/>
            <p:cNvSpPr/>
            <p:nvPr/>
          </p:nvSpPr>
          <p:spPr>
            <a:xfrm>
              <a:off x="3971925" y="585216"/>
              <a:ext cx="3133725" cy="5292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vál 5"/>
            <p:cNvSpPr/>
            <p:nvPr/>
          </p:nvSpPr>
          <p:spPr>
            <a:xfrm>
              <a:off x="4317301" y="3151345"/>
              <a:ext cx="5655374" cy="18492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4304156" y="5992463"/>
              <a:ext cx="7507986" cy="5292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66171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2823972" cy="4023360"/>
          </a:xfrm>
        </p:spPr>
        <p:txBody>
          <a:bodyPr/>
          <a:lstStyle/>
          <a:p>
            <a:r>
              <a:rPr lang="cs-CZ" dirty="0" smtClean="0"/>
              <a:t>Do kódu Activity4 doplňte kód pro načtení poslané hodnoty a ošetření stisku tlačítka Návrat.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025" y="423862"/>
            <a:ext cx="7391400" cy="616267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4914900" y="3609974"/>
            <a:ext cx="6343650" cy="1647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542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5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24128" y="1885950"/>
            <a:ext cx="10091547" cy="990600"/>
          </a:xfrm>
        </p:spPr>
        <p:txBody>
          <a:bodyPr/>
          <a:lstStyle/>
          <a:p>
            <a:r>
              <a:rPr lang="cs-CZ" dirty="0" smtClean="0"/>
              <a:t>Doplnění kódu do hlavní aktivity.</a:t>
            </a:r>
          </a:p>
          <a:p>
            <a:r>
              <a:rPr lang="cs-CZ" dirty="0" smtClean="0"/>
              <a:t>Metoda, která bude spuštěna automaticky při návratu.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3673792"/>
            <a:ext cx="10709148" cy="226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21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Step6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1438275"/>
            <a:ext cx="2886868" cy="52482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496" y="1438275"/>
            <a:ext cx="2872339" cy="52218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3088" y="1438275"/>
            <a:ext cx="2872339" cy="52218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05" y="5219700"/>
            <a:ext cx="1204795" cy="8763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97" y="2718816"/>
            <a:ext cx="1204795" cy="8763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11" y="3233166"/>
            <a:ext cx="120479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91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- Co do testu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Dokážete říci:</a:t>
            </a:r>
          </a:p>
          <a:p>
            <a:r>
              <a:rPr lang="cs-CZ" dirty="0" smtClean="0"/>
              <a:t>Rozdíl mezi aktivitou a aplikací ?</a:t>
            </a:r>
          </a:p>
          <a:p>
            <a:r>
              <a:rPr lang="cs-CZ" dirty="0" smtClean="0"/>
              <a:t>Co je to </a:t>
            </a:r>
            <a:r>
              <a:rPr lang="cs-CZ" dirty="0" err="1" smtClean="0"/>
              <a:t>Intent</a:t>
            </a:r>
            <a:r>
              <a:rPr lang="cs-CZ" dirty="0" smtClean="0"/>
              <a:t> ?</a:t>
            </a:r>
          </a:p>
          <a:p>
            <a:r>
              <a:rPr lang="cs-CZ" dirty="0" smtClean="0"/>
              <a:t>Co je to </a:t>
            </a:r>
            <a:r>
              <a:rPr lang="cs-CZ" dirty="0" err="1" smtClean="0"/>
              <a:t>Bundle</a:t>
            </a:r>
            <a:r>
              <a:rPr lang="cs-CZ" dirty="0" smtClean="0"/>
              <a:t> ?</a:t>
            </a:r>
          </a:p>
          <a:p>
            <a:r>
              <a:rPr lang="cs-CZ" dirty="0" smtClean="0"/>
              <a:t>Rozdíl mezi interním a externím </a:t>
            </a:r>
            <a:r>
              <a:rPr lang="cs-CZ" dirty="0" err="1" smtClean="0"/>
              <a:t>intentem</a:t>
            </a:r>
            <a:r>
              <a:rPr lang="cs-CZ" dirty="0" smtClean="0"/>
              <a:t> – kdo rozhoduje o jejich vykonání ?</a:t>
            </a:r>
          </a:p>
          <a:p>
            <a:r>
              <a:rPr lang="cs-CZ" dirty="0" smtClean="0"/>
              <a:t>Dokážete naprogramovat jednoduchou aplikaci na interní/externí </a:t>
            </a:r>
            <a:r>
              <a:rPr lang="cs-CZ" dirty="0" err="1" smtClean="0"/>
              <a:t>intent</a:t>
            </a:r>
            <a:r>
              <a:rPr lang="cs-CZ" dirty="0" smtClean="0"/>
              <a:t> a vyměnit data mezi aktivitami v rámci jedné spouštěné aplikace ?</a:t>
            </a:r>
          </a:p>
          <a:p>
            <a:r>
              <a:rPr lang="cs-CZ" b="1" i="1" dirty="0" smtClean="0"/>
              <a:t>Pozn.: </a:t>
            </a:r>
          </a:p>
          <a:p>
            <a:r>
              <a:rPr lang="cs-CZ" i="1" dirty="0" smtClean="0"/>
              <a:t>U posledního bodu ověřte na úkolu, že jste schopni aplikaci opravdu naprogramovat ne ji pouze opsat !!!!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555580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kalkulačky, kterou jste upravili na zobrazení výsledku součtu čísel v jiné aktivitě doplňte funkčnost tak, aby po návratu do první – hlavní aktivity byl zobrazen „Toast“ (informační bublina) s textem „Výsledek byl zobrazen správně“.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3865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2778" y="2775966"/>
            <a:ext cx="9720072" cy="1499616"/>
          </a:xfrm>
        </p:spPr>
        <p:txBody>
          <a:bodyPr/>
          <a:lstStyle/>
          <a:p>
            <a:r>
              <a:rPr lang="cs-CZ" dirty="0" smtClean="0"/>
              <a:t>V další části studia budete pracovat s životním cyklem aplikace.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10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vs. aplikace</a:t>
            </a:r>
            <a:endParaRPr lang="cs-CZ" dirty="0"/>
          </a:p>
        </p:txBody>
      </p:sp>
      <p:pic>
        <p:nvPicPr>
          <p:cNvPr id="1026" name="Picture 2" descr="Image result for activity ap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2084832"/>
            <a:ext cx="80962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5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Spuštění druhé aktivity v rámci jednoho projektu.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72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20197" cy="981075"/>
          </a:xfrm>
        </p:spPr>
        <p:txBody>
          <a:bodyPr/>
          <a:lstStyle/>
          <a:p>
            <a:r>
              <a:rPr lang="cs-CZ" dirty="0" smtClean="0"/>
              <a:t>Do </a:t>
            </a:r>
            <a:r>
              <a:rPr lang="cs-CZ" dirty="0" err="1" smtClean="0"/>
              <a:t>solution</a:t>
            </a:r>
            <a:r>
              <a:rPr lang="cs-CZ" dirty="0" smtClean="0"/>
              <a:t> </a:t>
            </a:r>
            <a:r>
              <a:rPr lang="cs-CZ" b="1" i="1" dirty="0" err="1" smtClean="0">
                <a:solidFill>
                  <a:srgbClr val="00B0F0"/>
                </a:solidFill>
              </a:rPr>
              <a:t>Intent_DEMO</a:t>
            </a:r>
            <a:r>
              <a:rPr lang="cs-CZ" dirty="0" smtClean="0"/>
              <a:t> vložte nový projekt </a:t>
            </a:r>
            <a:r>
              <a:rPr lang="cs-CZ" b="1" i="1" dirty="0" smtClean="0">
                <a:solidFill>
                  <a:srgbClr val="00B0F0"/>
                </a:solidFill>
              </a:rPr>
              <a:t>Intent_2</a:t>
            </a:r>
            <a:r>
              <a:rPr lang="cs-CZ" dirty="0" smtClean="0"/>
              <a:t>. </a:t>
            </a:r>
            <a:br>
              <a:rPr lang="cs-CZ" dirty="0" smtClean="0"/>
            </a:br>
            <a:r>
              <a:rPr lang="cs-CZ" dirty="0" smtClean="0"/>
              <a:t>Vytvořte UI s tlačítkem jako na obrázku.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3548062"/>
            <a:ext cx="94583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3628" y="569976"/>
            <a:ext cx="9720072" cy="1499616"/>
          </a:xfrm>
        </p:spPr>
        <p:txBody>
          <a:bodyPr/>
          <a:lstStyle/>
          <a:p>
            <a:r>
              <a:rPr lang="cs-CZ" dirty="0" smtClean="0"/>
              <a:t>Step 2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720905" y="1319784"/>
            <a:ext cx="9720071" cy="890016"/>
          </a:xfrm>
        </p:spPr>
        <p:txBody>
          <a:bodyPr/>
          <a:lstStyle/>
          <a:p>
            <a:r>
              <a:rPr lang="cs-CZ" dirty="0" smtClean="0"/>
              <a:t>Do aplikace </a:t>
            </a:r>
            <a:r>
              <a:rPr lang="cs-CZ" b="1" i="1" dirty="0" smtClean="0">
                <a:solidFill>
                  <a:srgbClr val="00B0F0"/>
                </a:solidFill>
              </a:rPr>
              <a:t>Intent_2</a:t>
            </a:r>
            <a:r>
              <a:rPr lang="cs-CZ" dirty="0" smtClean="0"/>
              <a:t> doplňte novou aktivitu </a:t>
            </a:r>
            <a:r>
              <a:rPr lang="cs-CZ" b="1" i="1" dirty="0" smtClean="0">
                <a:solidFill>
                  <a:srgbClr val="00B0F0"/>
                </a:solidFill>
              </a:rPr>
              <a:t>Activity2</a:t>
            </a:r>
            <a:endParaRPr lang="cs-CZ" b="1" i="1" dirty="0">
              <a:solidFill>
                <a:srgbClr val="00B0F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133" y="1676400"/>
            <a:ext cx="9394067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7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6875" y="1335024"/>
            <a:ext cx="7296149" cy="34823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Doplňte layout pro </a:t>
            </a:r>
            <a:r>
              <a:rPr lang="cs-CZ" b="1" dirty="0" smtClean="0">
                <a:solidFill>
                  <a:srgbClr val="00B0F0"/>
                </a:solidFill>
              </a:rPr>
              <a:t>aktivitu 2</a:t>
            </a:r>
            <a:r>
              <a:rPr lang="cs-CZ" dirty="0" smtClean="0"/>
              <a:t> a nazvěte ho </a:t>
            </a:r>
            <a:r>
              <a:rPr lang="cs-CZ" b="1" i="1" dirty="0" smtClean="0">
                <a:solidFill>
                  <a:srgbClr val="00B0F0"/>
                </a:solidFill>
              </a:rPr>
              <a:t>layout_activity2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10" y="1731740"/>
            <a:ext cx="10767115" cy="5055679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0201275" y="3152775"/>
            <a:ext cx="1504950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712589" y="6473094"/>
            <a:ext cx="764286" cy="314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866775" y="2438400"/>
            <a:ext cx="1504950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22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39052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Upravte kód Activity2: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2877693"/>
            <a:ext cx="7835566" cy="367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7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1804796" cy="838200"/>
          </a:xfrm>
        </p:spPr>
        <p:txBody>
          <a:bodyPr>
            <a:normAutofit/>
          </a:bodyPr>
          <a:lstStyle/>
          <a:p>
            <a:r>
              <a:rPr lang="cs-CZ" dirty="0" smtClean="0"/>
              <a:t>Upravte kód aktivity </a:t>
            </a:r>
            <a:r>
              <a:rPr lang="cs-CZ" dirty="0" err="1" smtClean="0"/>
              <a:t>Main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585216"/>
            <a:ext cx="8595570" cy="578167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4095750" y="3305175"/>
            <a:ext cx="4619625" cy="1314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579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300</TotalTime>
  <Words>505</Words>
  <Application>Microsoft Office PowerPoint</Application>
  <PresentationFormat>Širokoúhlá obrazovka</PresentationFormat>
  <Paragraphs>78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Tw Cen MT</vt:lpstr>
      <vt:lpstr>Tw Cen MT Condensed</vt:lpstr>
      <vt:lpstr>Wingdings 3</vt:lpstr>
      <vt:lpstr>Integrál</vt:lpstr>
      <vt:lpstr>Intents – externí DEMO</vt:lpstr>
      <vt:lpstr>Úkol</vt:lpstr>
      <vt:lpstr>Aktivita vs. aplikace</vt:lpstr>
      <vt:lpstr>DEMO 1</vt:lpstr>
      <vt:lpstr>STEP 1</vt:lpstr>
      <vt:lpstr>Step 2</vt:lpstr>
      <vt:lpstr>Step 3</vt:lpstr>
      <vt:lpstr>Step 4</vt:lpstr>
      <vt:lpstr>Step 5</vt:lpstr>
      <vt:lpstr>STEP 6</vt:lpstr>
      <vt:lpstr>Demo 2</vt:lpstr>
      <vt:lpstr>Step 1</vt:lpstr>
      <vt:lpstr>Step 2</vt:lpstr>
      <vt:lpstr>Step 3</vt:lpstr>
      <vt:lpstr>Step 4</vt:lpstr>
      <vt:lpstr>Step 5</vt:lpstr>
      <vt:lpstr>Úkol</vt:lpstr>
      <vt:lpstr>Demo 3</vt:lpstr>
      <vt:lpstr>Step 1</vt:lpstr>
      <vt:lpstr>Step 2</vt:lpstr>
      <vt:lpstr>Prezentace aplikace PowerPoint</vt:lpstr>
      <vt:lpstr>Step 3</vt:lpstr>
      <vt:lpstr>Step 4</vt:lpstr>
      <vt:lpstr>Step 5</vt:lpstr>
      <vt:lpstr>Step6</vt:lpstr>
      <vt:lpstr>Shrnutí - Co do testu ?</vt:lpstr>
      <vt:lpstr>Úkol</vt:lpstr>
      <vt:lpstr>V další části studia budete pracovat s životním cyklem aplikace.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Intents – externí DEMO</dc:title>
  <dc:creator>Jaroslav Kudr</dc:creator>
  <cp:lastModifiedBy>Jaroslav Kudr</cp:lastModifiedBy>
  <cp:revision>21</cp:revision>
  <dcterms:created xsi:type="dcterms:W3CDTF">2017-03-02T08:59:09Z</dcterms:created>
  <dcterms:modified xsi:type="dcterms:W3CDTF">2017-03-02T13:59:13Z</dcterms:modified>
</cp:coreProperties>
</file>