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Intents</a:t>
            </a:r>
            <a:r>
              <a:rPr lang="cs-CZ" dirty="0" smtClean="0"/>
              <a:t> – Interní </a:t>
            </a:r>
            <a:r>
              <a:rPr lang="cs-CZ" dirty="0" err="1" smtClean="0"/>
              <a:t>Intent</a:t>
            </a:r>
            <a:r>
              <a:rPr lang="cs-CZ" dirty="0" smtClean="0"/>
              <a:t> demo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68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0" y="1123950"/>
            <a:ext cx="3072864" cy="558641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0950" y="1047750"/>
            <a:ext cx="3072863" cy="558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2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Uvedené dva příklady demonstrovali použití interních </a:t>
            </a:r>
            <a:r>
              <a:rPr lang="cs-CZ" dirty="0" err="1" smtClean="0"/>
              <a:t>intentů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Všimněte si, že jsme nikde nedefinovali, kdo (resp. Která aplikace/služba) má provést akci volej číslo nebo zobraz stránku.</a:t>
            </a:r>
          </a:p>
          <a:p>
            <a:r>
              <a:rPr lang="cs-CZ" dirty="0" smtClean="0"/>
              <a:t>Pouze jsme řekli co se má udělat pomocí vlastností (seznamu akcí nad objektem </a:t>
            </a:r>
            <a:r>
              <a:rPr lang="cs-CZ" dirty="0" err="1" smtClean="0"/>
              <a:t>Intent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 tom kdo danou akci vykoná rozhodne OS.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239" y="4030979"/>
            <a:ext cx="9434036" cy="53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80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Upravte druhý příklad tak, aby uživatel mohl zadat adresu webové stránky, která bude následně zobrazena.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63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4178" y="2766441"/>
            <a:ext cx="9720072" cy="1499616"/>
          </a:xfrm>
        </p:spPr>
        <p:txBody>
          <a:bodyPr/>
          <a:lstStyle/>
          <a:p>
            <a:r>
              <a:rPr lang="cs-CZ" dirty="0" smtClean="0"/>
              <a:t>V následující části budeme probírat problematiku externích </a:t>
            </a:r>
            <a:r>
              <a:rPr lang="cs-CZ" dirty="0" err="1" smtClean="0"/>
              <a:t>intentů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30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</a:t>
            </a:r>
            <a:r>
              <a:rPr lang="cs-CZ" dirty="0" smtClean="0"/>
              <a:t> 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3309747" cy="3886200"/>
          </a:xfrm>
        </p:spPr>
        <p:txBody>
          <a:bodyPr/>
          <a:lstStyle/>
          <a:p>
            <a:r>
              <a:rPr lang="cs-CZ" dirty="0" smtClean="0"/>
              <a:t>Cílem vytvořit aplikaci, která vám umožní zavolat po stisku tlačítka.</a:t>
            </a:r>
          </a:p>
          <a:p>
            <a:r>
              <a:rPr lang="cs-CZ" dirty="0" err="1" smtClean="0"/>
              <a:t>Solution</a:t>
            </a:r>
            <a:r>
              <a:rPr lang="cs-CZ" dirty="0" smtClean="0"/>
              <a:t>: </a:t>
            </a:r>
            <a:r>
              <a:rPr lang="cs-CZ" b="1" i="1" dirty="0" err="1" smtClean="0">
                <a:solidFill>
                  <a:srgbClr val="00B0F0"/>
                </a:solidFill>
              </a:rPr>
              <a:t>Intent_DEMO</a:t>
            </a:r>
            <a:endParaRPr lang="cs-CZ" b="1" i="1" dirty="0" smtClean="0">
              <a:solidFill>
                <a:srgbClr val="00B0F0"/>
              </a:solidFill>
            </a:endParaRPr>
          </a:p>
          <a:p>
            <a:r>
              <a:rPr lang="cs-CZ" dirty="0" err="1" smtClean="0"/>
              <a:t>Name</a:t>
            </a:r>
            <a:r>
              <a:rPr lang="cs-CZ" dirty="0" smtClean="0"/>
              <a:t>: </a:t>
            </a:r>
            <a:r>
              <a:rPr lang="cs-CZ" b="1" i="1" dirty="0" smtClean="0">
                <a:solidFill>
                  <a:srgbClr val="00B0F0"/>
                </a:solidFill>
              </a:rPr>
              <a:t>Intent_1</a:t>
            </a:r>
            <a:endParaRPr lang="cs-CZ" b="1" i="1" dirty="0">
              <a:solidFill>
                <a:srgbClr val="00B0F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137" y="1504950"/>
            <a:ext cx="7267873" cy="504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7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STEp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52600"/>
            <a:ext cx="3043047" cy="1323975"/>
          </a:xfrm>
        </p:spPr>
        <p:txBody>
          <a:bodyPr/>
          <a:lstStyle/>
          <a:p>
            <a:r>
              <a:rPr lang="cs-CZ" dirty="0" smtClean="0"/>
              <a:t>Zkontrolujte </a:t>
            </a:r>
            <a:r>
              <a:rPr lang="cs-CZ" dirty="0" err="1" smtClean="0"/>
              <a:t>properties</a:t>
            </a:r>
            <a:r>
              <a:rPr lang="cs-CZ" dirty="0" smtClean="0"/>
              <a:t> aplikace a </a:t>
            </a:r>
            <a:r>
              <a:rPr lang="cs-CZ" dirty="0"/>
              <a:t>v</a:t>
            </a:r>
            <a:r>
              <a:rPr lang="cs-CZ" dirty="0" smtClean="0"/>
              <a:t>ytvořte layout aplikace podle obrázku.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3176587"/>
            <a:ext cx="466725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33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2366772" cy="4023360"/>
          </a:xfrm>
        </p:spPr>
        <p:txBody>
          <a:bodyPr/>
          <a:lstStyle/>
          <a:p>
            <a:r>
              <a:rPr lang="cs-CZ" dirty="0" smtClean="0"/>
              <a:t>Vložte do layoutu aplikace tlačítko: </a:t>
            </a:r>
            <a:r>
              <a:rPr lang="cs-CZ" b="1" i="1" dirty="0" smtClean="0">
                <a:solidFill>
                  <a:srgbClr val="00B0F0"/>
                </a:solidFill>
              </a:rPr>
              <a:t>„Zavolej“</a:t>
            </a:r>
          </a:p>
          <a:p>
            <a:r>
              <a:rPr lang="cs-CZ" dirty="0" smtClean="0"/>
              <a:t>Id tlačítka: </a:t>
            </a:r>
            <a:r>
              <a:rPr lang="cs-CZ" b="1" i="1" dirty="0" err="1" smtClean="0">
                <a:solidFill>
                  <a:srgbClr val="00B0F0"/>
                </a:solidFill>
              </a:rPr>
              <a:t>buttonCall</a:t>
            </a:r>
            <a:endParaRPr lang="cs-CZ" b="1" i="1" dirty="0">
              <a:solidFill>
                <a:srgbClr val="00B0F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4300" y="923925"/>
            <a:ext cx="333375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7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300" y="14288"/>
            <a:ext cx="6706667" cy="68437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1880044"/>
            <a:ext cx="2462022" cy="1510856"/>
          </a:xfrm>
        </p:spPr>
        <p:txBody>
          <a:bodyPr/>
          <a:lstStyle/>
          <a:p>
            <a:r>
              <a:rPr lang="cs-CZ" dirty="0" smtClean="0"/>
              <a:t>Doplňte kód aplikace podle obrázku.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4686300" y="314325"/>
            <a:ext cx="2266950" cy="6572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095875" y="1829562"/>
            <a:ext cx="2266950" cy="5261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886325" y="2942844"/>
            <a:ext cx="6743700" cy="245783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095875" y="5461635"/>
            <a:ext cx="5934074" cy="12310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60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856107"/>
            <a:ext cx="3196617" cy="581139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856106"/>
            <a:ext cx="3196617" cy="581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2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</a:t>
            </a:r>
            <a:r>
              <a:rPr lang="cs-CZ" dirty="0" smtClean="0"/>
              <a:t> 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4909947" cy="3886200"/>
          </a:xfrm>
        </p:spPr>
        <p:txBody>
          <a:bodyPr/>
          <a:lstStyle/>
          <a:p>
            <a:r>
              <a:rPr lang="cs-CZ" dirty="0" smtClean="0"/>
              <a:t>Cílem doplnit do aplikace Intent_1 funkčnost, která vám umožní zobrazit webovou stránku v prohlížeči.</a:t>
            </a:r>
          </a:p>
          <a:p>
            <a:pPr marL="0" indent="0">
              <a:buNone/>
            </a:pPr>
            <a:endParaRPr lang="cs-CZ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98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1024129" y="2286000"/>
            <a:ext cx="2509646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Vložte do layoutu aplikace tlačítko: </a:t>
            </a:r>
            <a:r>
              <a:rPr lang="cs-CZ" b="1" i="1" dirty="0" smtClean="0">
                <a:solidFill>
                  <a:srgbClr val="00B0F0"/>
                </a:solidFill>
              </a:rPr>
              <a:t>„Zobraz web </a:t>
            </a:r>
            <a:r>
              <a:rPr lang="cs-CZ" b="1" i="1" dirty="0" err="1" smtClean="0">
                <a:solidFill>
                  <a:srgbClr val="00B0F0"/>
                </a:solidFill>
              </a:rPr>
              <a:t>page</a:t>
            </a:r>
            <a:r>
              <a:rPr lang="cs-CZ" b="1" i="1" dirty="0" smtClean="0">
                <a:solidFill>
                  <a:srgbClr val="00B0F0"/>
                </a:solidFill>
              </a:rPr>
              <a:t>“</a:t>
            </a:r>
          </a:p>
          <a:p>
            <a:r>
              <a:rPr lang="cs-CZ" dirty="0" smtClean="0"/>
              <a:t>Id tlačítka: </a:t>
            </a:r>
            <a:r>
              <a:rPr lang="cs-CZ" b="1" i="1" dirty="0" err="1" smtClean="0">
                <a:solidFill>
                  <a:srgbClr val="00B0F0"/>
                </a:solidFill>
              </a:rPr>
              <a:t>buttonWeb</a:t>
            </a:r>
            <a:endParaRPr lang="cs-CZ" b="1" i="1" dirty="0">
              <a:solidFill>
                <a:srgbClr val="00B0F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650" y="285750"/>
            <a:ext cx="3811404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277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2128647" cy="3514725"/>
          </a:xfrm>
        </p:spPr>
        <p:txBody>
          <a:bodyPr/>
          <a:lstStyle/>
          <a:p>
            <a:r>
              <a:rPr lang="cs-CZ" dirty="0" smtClean="0"/>
              <a:t>Analogicky jako v příkladu DEMO_1 doplňte definici tlačítka. </a:t>
            </a:r>
          </a:p>
          <a:p>
            <a:r>
              <a:rPr lang="cs-CZ" dirty="0" smtClean="0"/>
              <a:t>Do aplikace doplňte kód ošetřující stisk druhého tlačítka.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4419600" y="23813"/>
            <a:ext cx="6950324" cy="6834187"/>
            <a:chOff x="4419600" y="23813"/>
            <a:chExt cx="6950324" cy="6834187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19600" y="23813"/>
              <a:ext cx="6950324" cy="6834187"/>
            </a:xfrm>
            <a:prstGeom prst="rect">
              <a:avLst/>
            </a:prstGeom>
          </p:spPr>
        </p:pic>
        <p:sp>
          <p:nvSpPr>
            <p:cNvPr id="5" name="Ovál 4"/>
            <p:cNvSpPr/>
            <p:nvPr/>
          </p:nvSpPr>
          <p:spPr>
            <a:xfrm>
              <a:off x="4419600" y="3076575"/>
              <a:ext cx="6800850" cy="20955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67686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338</TotalTime>
  <Words>209</Words>
  <Application>Microsoft Office PowerPoint</Application>
  <PresentationFormat>Širokoúhlá obrazovka</PresentationFormat>
  <Paragraphs>33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Integrál</vt:lpstr>
      <vt:lpstr>Intents – Interní Intent demo</vt:lpstr>
      <vt:lpstr>DEMo 1 </vt:lpstr>
      <vt:lpstr>STEp 1</vt:lpstr>
      <vt:lpstr>Step 2</vt:lpstr>
      <vt:lpstr>Step 3</vt:lpstr>
      <vt:lpstr>Step 4</vt:lpstr>
      <vt:lpstr>DEMo 2 </vt:lpstr>
      <vt:lpstr>Step 1</vt:lpstr>
      <vt:lpstr>Step 2</vt:lpstr>
      <vt:lpstr>Step 3</vt:lpstr>
      <vt:lpstr>Shrnutí</vt:lpstr>
      <vt:lpstr>Úkol</vt:lpstr>
      <vt:lpstr>V následující části budeme probírat problematiku externích intentů.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Intents – Interní Intent demo</dc:title>
  <dc:creator>Jaroslav Kudr</dc:creator>
  <cp:lastModifiedBy>Jaroslav Kudr</cp:lastModifiedBy>
  <cp:revision>7</cp:revision>
  <dcterms:created xsi:type="dcterms:W3CDTF">2017-03-01T14:20:03Z</dcterms:created>
  <dcterms:modified xsi:type="dcterms:W3CDTF">2017-03-01T19:58:05Z</dcterms:modified>
</cp:coreProperties>
</file>