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r>
              <a:rPr lang="cs-CZ" dirty="0" smtClean="0"/>
              <a:t> (úvod, demo vložení obrázku do aktivity)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27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to 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6814947" cy="4023360"/>
          </a:xfrm>
        </p:spPr>
        <p:txBody>
          <a:bodyPr/>
          <a:lstStyle/>
          <a:p>
            <a:r>
              <a:rPr lang="cs-CZ" dirty="0" err="1" smtClean="0"/>
              <a:t>Resources</a:t>
            </a:r>
            <a:r>
              <a:rPr lang="cs-CZ" dirty="0" smtClean="0"/>
              <a:t> jsou zjednodušeně zdroje (texty – popisy ovládacích prvků, obrázky, layout aktivity ve formátu XML)</a:t>
            </a:r>
          </a:p>
          <a:p>
            <a:r>
              <a:rPr lang="cs-CZ" dirty="0" smtClean="0"/>
              <a:t>Jejich využití je možné ukázat na příkladu </a:t>
            </a:r>
            <a:r>
              <a:rPr lang="cs-CZ" dirty="0" err="1" smtClean="0"/>
              <a:t>multijazykové</a:t>
            </a:r>
            <a:r>
              <a:rPr lang="cs-CZ" dirty="0" smtClean="0"/>
              <a:t> verze nějakého programu.</a:t>
            </a:r>
          </a:p>
          <a:p>
            <a:r>
              <a:rPr lang="cs-CZ" dirty="0" smtClean="0"/>
              <a:t>Asi by nebylo moudré popisy tlačítek a ovládacích prvků zakomponovat přímo do kódu aplikace. Lepší je udržovat je „bokem“ jako texty a přiřazovat je podle např. lokálního nastavení systému.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912" y="1676399"/>
            <a:ext cx="3529013" cy="493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6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 1 – vložení obrázku do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85950"/>
            <a:ext cx="10386822" cy="45529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Vytvořte nový projekt s názvem </a:t>
            </a:r>
            <a:r>
              <a:rPr lang="cs-CZ" sz="2800" b="1" i="1" dirty="0" smtClean="0"/>
              <a:t>Resources_1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Název </a:t>
            </a:r>
            <a:r>
              <a:rPr lang="cs-CZ" sz="2800" dirty="0" err="1" smtClean="0"/>
              <a:t>Solution</a:t>
            </a:r>
            <a:r>
              <a:rPr lang="cs-CZ" sz="2800" dirty="0" smtClean="0"/>
              <a:t> zvolte </a:t>
            </a:r>
            <a:r>
              <a:rPr lang="cs-CZ" sz="2800" b="1" i="1" dirty="0" err="1" smtClean="0"/>
              <a:t>Resources</a:t>
            </a:r>
            <a:endParaRPr lang="cs-CZ" sz="2800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Stáhněte si obrázek : </a:t>
            </a:r>
            <a:r>
              <a:rPr lang="cs-CZ" sz="2800" b="1" i="1" dirty="0" smtClean="0"/>
              <a:t>OATGM.png</a:t>
            </a:r>
            <a:r>
              <a:rPr lang="cs-CZ" sz="2800" dirty="0" smtClean="0"/>
              <a:t> na lokální disk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01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6" y="209549"/>
            <a:ext cx="10515599" cy="6572249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9820275" y="1600200"/>
            <a:ext cx="2047875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715125" y="1847850"/>
            <a:ext cx="2047875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1049533" y="12308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Add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590068" y="1497568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Existing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file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024" y="1415534"/>
            <a:ext cx="2790825" cy="289210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2" name="Ovál 11"/>
          <p:cNvSpPr/>
          <p:nvPr/>
        </p:nvSpPr>
        <p:spPr>
          <a:xfrm>
            <a:off x="3124200" y="2676525"/>
            <a:ext cx="2343150" cy="8763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57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8403" y="1704975"/>
            <a:ext cx="4576572" cy="523875"/>
          </a:xfrm>
        </p:spPr>
        <p:txBody>
          <a:bodyPr/>
          <a:lstStyle/>
          <a:p>
            <a:r>
              <a:rPr lang="cs-CZ" dirty="0" smtClean="0"/>
              <a:t>4. Vložte do projektu prvek </a:t>
            </a:r>
            <a:r>
              <a:rPr lang="cs-CZ" b="1" i="1" dirty="0" err="1" smtClean="0"/>
              <a:t>ImageView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2" y="2228850"/>
            <a:ext cx="8072438" cy="4416183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433512" y="4638675"/>
            <a:ext cx="8072438" cy="18478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56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13369"/>
            <a:ext cx="9720071" cy="542925"/>
          </a:xfrm>
        </p:spPr>
        <p:txBody>
          <a:bodyPr/>
          <a:lstStyle/>
          <a:p>
            <a:r>
              <a:rPr lang="cs-CZ" dirty="0" smtClean="0"/>
              <a:t>5. Doplňte cestu k obrázku uloženém v </a:t>
            </a:r>
            <a:r>
              <a:rPr lang="cs-CZ" dirty="0" err="1" smtClean="0"/>
              <a:t>Resources</a:t>
            </a:r>
            <a:r>
              <a:rPr lang="cs-CZ" dirty="0" smtClean="0"/>
              <a:t> aplikace.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238375"/>
            <a:ext cx="9105900" cy="417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0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5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85216"/>
            <a:ext cx="3496918" cy="613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7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1303" y="2509266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Následuje prezentace a ukázka přizpůsobení velikosti layoutu schopnostem rozlišení koncového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68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147</Words>
  <Application>Microsoft Office PowerPoint</Application>
  <PresentationFormat>Širokoúhlá obrazovka</PresentationFormat>
  <Paragraphs>18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Integrál</vt:lpstr>
      <vt:lpstr>Resources (úvod, demo vložení obrázku do aktivity)</vt:lpstr>
      <vt:lpstr>K čemu to je ?</vt:lpstr>
      <vt:lpstr>DEMO 1 – vložení obrázku do aktivity</vt:lpstr>
      <vt:lpstr>Prezentace aplikace PowerPoint</vt:lpstr>
      <vt:lpstr>Step 3</vt:lpstr>
      <vt:lpstr>STEP 4</vt:lpstr>
      <vt:lpstr>STEP 5</vt:lpstr>
      <vt:lpstr>Následuje prezentace a ukázka přizpůsobení velikosti layoutu schopnostem rozlišení koncového zařízení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Jaroslav Kudr</dc:creator>
  <cp:lastModifiedBy>Jaroslav Kudr</cp:lastModifiedBy>
  <cp:revision>5</cp:revision>
  <dcterms:created xsi:type="dcterms:W3CDTF">2017-02-27T20:31:22Z</dcterms:created>
  <dcterms:modified xsi:type="dcterms:W3CDTF">2017-02-27T21:08:09Z</dcterms:modified>
</cp:coreProperties>
</file>