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LAYOUT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 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layout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Aplikace, které vytváříte mají většinou uživatelské prostředí.</a:t>
            </a:r>
          </a:p>
          <a:p>
            <a:r>
              <a:rPr lang="cs-CZ" dirty="0" smtClean="0"/>
              <a:t>Pro tvorbu UI je použita technologie XML.</a:t>
            </a:r>
          </a:p>
          <a:p>
            <a:r>
              <a:rPr lang="cs-CZ" dirty="0" smtClean="0"/>
              <a:t>UI dnešních mobilních aplikací musí mít schopnost přizpůsobit se různým typům koncových zařízení od TV k hodinkám.</a:t>
            </a:r>
          </a:p>
          <a:p>
            <a:r>
              <a:rPr lang="cs-CZ" dirty="0" smtClean="0"/>
              <a:t>LAYOUT by mohlo být přeloženo jako rozložení ovládacích prvků aplikace na obrazovce uživatele.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51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můžete vytvořit prvek UI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4000" dirty="0" smtClean="0"/>
              <a:t>Při vývoji aplikace deklarovat </a:t>
            </a:r>
            <a:r>
              <a:rPr lang="cs-CZ" sz="4000" dirty="0"/>
              <a:t>části UI pomocí XML (bude předmětem další přednášky) </a:t>
            </a:r>
          </a:p>
          <a:p>
            <a:pPr lvl="1"/>
            <a:r>
              <a:rPr lang="cs-CZ" sz="4000" dirty="0"/>
              <a:t>Za běhu programu, pomocí programovacího jazyka</a:t>
            </a:r>
          </a:p>
          <a:p>
            <a:pPr lvl="1"/>
            <a:r>
              <a:rPr lang="cs-CZ" sz="4000" dirty="0"/>
              <a:t>Kombinovat obě předchozí metody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19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UI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14525"/>
            <a:ext cx="4347971" cy="4394835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Každý XML musí obsahovat právě jeden z </a:t>
            </a:r>
            <a:r>
              <a:rPr lang="cs-CZ" sz="2400" dirty="0" err="1"/>
              <a:t>následujích</a:t>
            </a:r>
            <a:r>
              <a:rPr lang="cs-CZ" sz="2400" dirty="0"/>
              <a:t> </a:t>
            </a:r>
            <a:r>
              <a:rPr lang="cs-CZ" sz="2400" dirty="0" err="1"/>
              <a:t>root</a:t>
            </a:r>
            <a:r>
              <a:rPr lang="cs-CZ" sz="2400" dirty="0"/>
              <a:t> elementů: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</a:t>
            </a:r>
            <a:r>
              <a:rPr lang="cs-CZ" sz="2400" dirty="0" err="1"/>
              <a:t>View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</a:t>
            </a:r>
            <a:r>
              <a:rPr lang="cs-CZ" sz="2400" dirty="0" err="1"/>
              <a:t>ViewGroup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Uvnitř tohoto </a:t>
            </a:r>
            <a:r>
              <a:rPr lang="cs-CZ" sz="2400" dirty="0" err="1">
                <a:solidFill>
                  <a:srgbClr val="FF0000"/>
                </a:solidFill>
              </a:rPr>
              <a:t>root</a:t>
            </a:r>
            <a:r>
              <a:rPr lang="cs-CZ" sz="2400" dirty="0"/>
              <a:t> elementu je pak možné definovat další elementy UI a nastavovat jejich parametry. Tímto způsobem je možné vytvořit celou hierarchii prvků, které budou tvořit vzhled naší aplikace.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5534" y="664516"/>
            <a:ext cx="5196841" cy="564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0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načte XML UI do aplikace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905000"/>
            <a:ext cx="9720073" cy="20955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Při kompilaci je každý </a:t>
            </a:r>
            <a:r>
              <a:rPr lang="cs-CZ" dirty="0" err="1"/>
              <a:t>xml</a:t>
            </a:r>
            <a:r>
              <a:rPr lang="cs-CZ" dirty="0"/>
              <a:t> soubor kompilován do tzv. </a:t>
            </a:r>
            <a:r>
              <a:rPr lang="cs-CZ" dirty="0" err="1">
                <a:solidFill>
                  <a:schemeClr val="accent1"/>
                </a:solidFill>
              </a:rPr>
              <a:t>View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Resource</a:t>
            </a:r>
            <a:endParaRPr lang="cs-CZ" dirty="0">
              <a:solidFill>
                <a:schemeClr val="accent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Tento </a:t>
            </a:r>
            <a:r>
              <a:rPr lang="cs-CZ" dirty="0" err="1"/>
              <a:t>resource</a:t>
            </a:r>
            <a:r>
              <a:rPr lang="cs-CZ" dirty="0"/>
              <a:t> (zdroj) je načten při spuštění aplikace ve volání metody </a:t>
            </a:r>
            <a:r>
              <a:rPr lang="cs-CZ" dirty="0" err="1">
                <a:solidFill>
                  <a:schemeClr val="accent1"/>
                </a:solidFill>
              </a:rPr>
              <a:t>Activity.OnCreate</a:t>
            </a:r>
            <a:r>
              <a:rPr lang="cs-CZ" dirty="0">
                <a:solidFill>
                  <a:schemeClr val="accent1"/>
                </a:solidFill>
              </a:rPr>
              <a:t>()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K načtení zdroje pak uvnitř této metody slouží funkce</a:t>
            </a:r>
            <a:br>
              <a:rPr lang="cs-CZ" dirty="0"/>
            </a:br>
            <a:r>
              <a:rPr lang="cs-CZ" dirty="0" err="1">
                <a:solidFill>
                  <a:schemeClr val="accent1"/>
                </a:solidFill>
              </a:rPr>
              <a:t>setContentView</a:t>
            </a:r>
            <a:r>
              <a:rPr lang="cs-CZ" dirty="0">
                <a:solidFill>
                  <a:schemeClr val="accent1"/>
                </a:solidFill>
              </a:rPr>
              <a:t>()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0" y="4000500"/>
            <a:ext cx="60388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1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LAYOUTŮ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080" y="1792604"/>
            <a:ext cx="8823960" cy="4582767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238250" y="1562100"/>
            <a:ext cx="3600450" cy="5029200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5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ndroid4beginners.com/wp-content/uploads/2013/07/android_studio_linera_layout_wrap_cont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3" y="144308"/>
            <a:ext cx="11740955" cy="66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ový bublinový popisek 4"/>
          <p:cNvSpPr/>
          <p:nvPr/>
        </p:nvSpPr>
        <p:spPr>
          <a:xfrm>
            <a:off x="3859823" y="2973265"/>
            <a:ext cx="2990850" cy="1476375"/>
          </a:xfrm>
          <a:prstGeom prst="wedgeRoundRectCallout">
            <a:avLst>
              <a:gd name="adj1" fmla="val -60005"/>
              <a:gd name="adj2" fmla="val 728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Atributy:</a:t>
            </a:r>
            <a:br>
              <a:rPr lang="cs-CZ" dirty="0" smtClean="0"/>
            </a:br>
            <a:r>
              <a:rPr lang="cs-CZ" dirty="0" smtClean="0"/>
              <a:t>šířka</a:t>
            </a:r>
          </a:p>
          <a:p>
            <a:pPr algn="ctr"/>
            <a:r>
              <a:rPr lang="cs-CZ" dirty="0"/>
              <a:t>v</a:t>
            </a:r>
            <a:r>
              <a:rPr lang="cs-CZ" dirty="0" smtClean="0"/>
              <a:t>ýška</a:t>
            </a:r>
          </a:p>
          <a:p>
            <a:pPr algn="ctr"/>
            <a:r>
              <a:rPr lang="cs-CZ" dirty="0" smtClean="0"/>
              <a:t>velikost</a:t>
            </a:r>
            <a:endParaRPr lang="cs-CZ" dirty="0"/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859823" y="1219199"/>
            <a:ext cx="2990850" cy="1101970"/>
          </a:xfrm>
          <a:prstGeom prst="wedgeRoundRectCallout">
            <a:avLst>
              <a:gd name="adj1" fmla="val -90995"/>
              <a:gd name="adj2" fmla="val 1359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Atribut: 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63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862476"/>
          </a:xfrm>
        </p:spPr>
        <p:txBody>
          <a:bodyPr>
            <a:normAutofit/>
          </a:bodyPr>
          <a:lstStyle/>
          <a:p>
            <a:r>
              <a:rPr lang="cs-CZ" dirty="0" smtClean="0"/>
              <a:t>Následuje DEMO</a:t>
            </a:r>
            <a:br>
              <a:rPr lang="cs-CZ" dirty="0" smtClean="0"/>
            </a:br>
            <a:r>
              <a:rPr lang="cs-CZ" dirty="0" err="1" smtClean="0"/>
              <a:t>Linear</a:t>
            </a:r>
            <a:r>
              <a:rPr lang="cs-CZ" dirty="0" smtClean="0"/>
              <a:t> LAYOUT</a:t>
            </a:r>
            <a:br>
              <a:rPr lang="cs-CZ" dirty="0" smtClean="0"/>
            </a:br>
            <a:r>
              <a:rPr lang="cs-CZ" dirty="0" smtClean="0"/>
              <a:t>a práce s atributem </a:t>
            </a:r>
            <a:r>
              <a:rPr lang="cs-CZ" dirty="0" err="1" smtClean="0"/>
              <a:t>orientation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877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194</Words>
  <Application>Microsoft Office PowerPoint</Application>
  <PresentationFormat>Širokoúhlá obrazovka</PresentationFormat>
  <Paragraphs>27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Courier New</vt:lpstr>
      <vt:lpstr>Tw Cen MT</vt:lpstr>
      <vt:lpstr>Tw Cen MT Condensed</vt:lpstr>
      <vt:lpstr>Wingdings 3</vt:lpstr>
      <vt:lpstr>Integrál</vt:lpstr>
      <vt:lpstr>LAYOUT</vt:lpstr>
      <vt:lpstr>Co je layout ?</vt:lpstr>
      <vt:lpstr>Kdy můžete vytvořit prvek UI ?</vt:lpstr>
      <vt:lpstr>Struktura UI</vt:lpstr>
      <vt:lpstr>Jak se načte XML UI do aplikace ?</vt:lpstr>
      <vt:lpstr>TYPY LAYOUTŮ</vt:lpstr>
      <vt:lpstr>Prezentace aplikace PowerPoint</vt:lpstr>
      <vt:lpstr>Následuje DEMO Linear LAYOUT a práce s atributem orientation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</dc:title>
  <dc:creator>Jaroslav Kudr</dc:creator>
  <cp:lastModifiedBy>Jaroslav Kudr</cp:lastModifiedBy>
  <cp:revision>4</cp:revision>
  <dcterms:created xsi:type="dcterms:W3CDTF">2017-02-27T10:27:55Z</dcterms:created>
  <dcterms:modified xsi:type="dcterms:W3CDTF">2017-02-27T10:57:33Z</dcterms:modified>
</cp:coreProperties>
</file>