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xamarin.com/guides/android/getting_started/installation/windows/manual_installatio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XAMARIN-</a:t>
            </a:r>
            <a:r>
              <a:rPr lang="cs-CZ" dirty="0" err="1" smtClean="0"/>
              <a:t>ZAčínáme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Vytvořil Jaroslav Kudr  pro OATGM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20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</a:t>
            </a:r>
            <a:r>
              <a:rPr lang="cs-CZ" dirty="0" err="1" smtClean="0"/>
              <a:t>xamarin</a:t>
            </a:r>
            <a:r>
              <a:rPr lang="cs-CZ" dirty="0" smtClean="0"/>
              <a:t>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200" dirty="0" smtClean="0"/>
              <a:t> XAMARIN je multiplatformní nástroj pro vývoj mobilních aplikací</a:t>
            </a:r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cs-CZ" sz="3200" dirty="0" smtClean="0"/>
              <a:t> Multiplatformní znamená, že můžete vyvíjet aplikace pro Android, </a:t>
            </a:r>
            <a:r>
              <a:rPr lang="cs-CZ" sz="3200" dirty="0" err="1" smtClean="0"/>
              <a:t>iOS</a:t>
            </a:r>
            <a:r>
              <a:rPr lang="cs-CZ" sz="3200" dirty="0" smtClean="0"/>
              <a:t> i Windows </a:t>
            </a:r>
            <a:r>
              <a:rPr lang="cs-CZ" sz="3200" dirty="0" err="1" smtClean="0"/>
              <a:t>phones</a:t>
            </a:r>
            <a:endParaRPr lang="cs-CZ" sz="3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3200" dirty="0" smtClean="0"/>
              <a:t> Je zdarma !!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1874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3624072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600" dirty="0" smtClean="0"/>
              <a:t> JAVA</a:t>
            </a:r>
            <a:endParaRPr lang="cs-CZ" sz="3600" dirty="0"/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cs-CZ" sz="3600" dirty="0" smtClean="0"/>
              <a:t> ANDROID NDK </a:t>
            </a:r>
            <a:r>
              <a:rPr lang="cs-CZ" sz="2800" dirty="0"/>
              <a:t>(</a:t>
            </a:r>
            <a:r>
              <a:rPr lang="cs-CZ" sz="2800" dirty="0" err="1"/>
              <a:t>native</a:t>
            </a:r>
            <a:r>
              <a:rPr lang="cs-CZ" sz="2800" dirty="0"/>
              <a:t> kód C/C</a:t>
            </a:r>
            <a:r>
              <a:rPr lang="cs-CZ" sz="2800" dirty="0" smtClean="0"/>
              <a:t>++), </a:t>
            </a:r>
            <a:r>
              <a:rPr lang="cs-CZ" sz="3600" dirty="0" smtClean="0"/>
              <a:t>SDK </a:t>
            </a:r>
            <a:r>
              <a:rPr lang="cs-CZ" sz="2800" dirty="0" smtClean="0"/>
              <a:t>(JAVA)</a:t>
            </a:r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cs-CZ" sz="3600" dirty="0" smtClean="0"/>
              <a:t> VISUAL STUDIO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600" dirty="0"/>
              <a:t> </a:t>
            </a:r>
            <a:r>
              <a:rPr lang="cs-CZ" sz="3600" dirty="0" smtClean="0"/>
              <a:t>KONFIGURACE</a:t>
            </a:r>
            <a:endParaRPr lang="cs-CZ" sz="3600" dirty="0"/>
          </a:p>
        </p:txBody>
      </p:sp>
      <p:grpSp>
        <p:nvGrpSpPr>
          <p:cNvPr id="6" name="Skupina 5"/>
          <p:cNvGrpSpPr/>
          <p:nvPr/>
        </p:nvGrpSpPr>
        <p:grpSpPr>
          <a:xfrm>
            <a:off x="5167312" y="1685925"/>
            <a:ext cx="6643688" cy="3733800"/>
            <a:chOff x="5281612" y="2286000"/>
            <a:chExt cx="6559309" cy="2681288"/>
          </a:xfrm>
        </p:grpSpPr>
        <p:pic>
          <p:nvPicPr>
            <p:cNvPr id="4" name="Obrázek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81612" y="2286000"/>
              <a:ext cx="6559309" cy="2681288"/>
            </a:xfrm>
            <a:prstGeom prst="rect">
              <a:avLst/>
            </a:prstGeom>
          </p:spPr>
        </p:pic>
        <p:sp>
          <p:nvSpPr>
            <p:cNvPr id="5" name="Ovál 4"/>
            <p:cNvSpPr/>
            <p:nvPr/>
          </p:nvSpPr>
          <p:spPr>
            <a:xfrm>
              <a:off x="6619875" y="3181350"/>
              <a:ext cx="1638300" cy="34290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 w="57150">
                  <a:solidFill>
                    <a:schemeClr val="tx1"/>
                  </a:solidFill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003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LINK pro instalaci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9353" y="3810000"/>
            <a:ext cx="9720073" cy="1000125"/>
          </a:xfrm>
        </p:spPr>
        <p:txBody>
          <a:bodyPr>
            <a:normAutofit/>
          </a:bodyPr>
          <a:lstStyle/>
          <a:p>
            <a:pPr algn="ctr"/>
            <a:r>
              <a:rPr lang="cs-CZ" sz="5400" dirty="0" smtClean="0">
                <a:hlinkClick r:id="rId2"/>
              </a:rPr>
              <a:t>instalace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409240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rázek 6"/>
          <p:cNvSpPr>
            <a:spLocks noGrp="1"/>
          </p:cNvSpPr>
          <p:nvPr>
            <p:ph type="pic" idx="1"/>
          </p:nvPr>
        </p:nvSpPr>
        <p:spPr>
          <a:xfrm>
            <a:off x="0" y="0"/>
            <a:ext cx="12188952" cy="4572000"/>
          </a:xfrm>
        </p:spPr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852" y="161925"/>
            <a:ext cx="6567674" cy="4108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18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133</TotalTime>
  <Words>64</Words>
  <Application>Microsoft Office PowerPoint</Application>
  <PresentationFormat>Širokoúhlá obrazovka</PresentationFormat>
  <Paragraphs>14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Tw Cen MT</vt:lpstr>
      <vt:lpstr>Tw Cen MT Condensed</vt:lpstr>
      <vt:lpstr>Wingdings</vt:lpstr>
      <vt:lpstr>Wingdings 3</vt:lpstr>
      <vt:lpstr>Integrál</vt:lpstr>
      <vt:lpstr>XAMARIN-ZAčínáme </vt:lpstr>
      <vt:lpstr>Co je to xamarin ?</vt:lpstr>
      <vt:lpstr>Instalace</vt:lpstr>
      <vt:lpstr>LINK pro instalaci</vt:lpstr>
      <vt:lpstr>KONEC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</dc:title>
  <dc:creator>Jaroslav Kudr</dc:creator>
  <cp:lastModifiedBy>Jaroslav Kudr</cp:lastModifiedBy>
  <cp:revision>6</cp:revision>
  <dcterms:created xsi:type="dcterms:W3CDTF">2017-02-26T12:33:35Z</dcterms:created>
  <dcterms:modified xsi:type="dcterms:W3CDTF">2017-02-26T14:47:10Z</dcterms:modified>
</cp:coreProperties>
</file>