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68" r:id="rId2"/>
    <p:sldId id="291" r:id="rId3"/>
    <p:sldId id="364" r:id="rId4"/>
    <p:sldId id="365" r:id="rId5"/>
    <p:sldId id="367" r:id="rId6"/>
    <p:sldId id="366" r:id="rId7"/>
    <p:sldId id="275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1A"/>
    <a:srgbClr val="2FC9FF"/>
    <a:srgbClr val="005A9E"/>
    <a:srgbClr val="E2002B"/>
    <a:srgbClr val="339966"/>
    <a:srgbClr val="000050"/>
    <a:srgbClr val="D68F00"/>
    <a:srgbClr val="00FF00"/>
    <a:srgbClr val="66FF99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28" autoAdjust="0"/>
    <p:restoredTop sz="97527" autoAdjust="0"/>
  </p:normalViewPr>
  <p:slideViewPr>
    <p:cSldViewPr>
      <p:cViewPr>
        <p:scale>
          <a:sx n="70" d="100"/>
          <a:sy n="70" d="100"/>
        </p:scale>
        <p:origin x="-312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0"/>
            <a:ext cx="8786874" cy="17144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Elektromagnetické záření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endParaRPr lang="cs-CZ" sz="2800" dirty="0" smtClean="0">
              <a:solidFill>
                <a:srgbClr val="005A9E"/>
              </a:solidFill>
            </a:endParaRP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Přehled elektromagnetického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 záření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929066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Přehled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2695575" algn="l"/>
                <a:tab pos="4394200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Elektromagnetické záření </a:t>
            </a:r>
            <a:r>
              <a:rPr lang="cs-CZ" sz="2800" dirty="0" smtClean="0"/>
              <a:t>= elektromagnetické vlnění 		různých vlnových délek</a:t>
            </a:r>
          </a:p>
          <a:p>
            <a:pPr marL="0" indent="0">
              <a:buNone/>
              <a:tabLst>
                <a:tab pos="2695575" algn="l"/>
                <a:tab pos="4394200" algn="l"/>
              </a:tabLst>
            </a:pPr>
            <a:r>
              <a:rPr lang="cs-CZ" sz="2800" dirty="0" smtClean="0"/>
              <a:t>Má dvě navzájem neoddělitelné složky:</a:t>
            </a:r>
          </a:p>
          <a:p>
            <a:pPr marL="514350" indent="-514350">
              <a:buClr>
                <a:schemeClr val="tx1"/>
              </a:buClr>
              <a:buAutoNum type="alphaLcParenR"/>
              <a:tabLst>
                <a:tab pos="2695575" algn="l"/>
                <a:tab pos="4394200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elektrickou </a:t>
            </a:r>
            <a:r>
              <a:rPr lang="cs-CZ" sz="2800" dirty="0" smtClean="0"/>
              <a:t>– vektor intenzity elektrického pole </a:t>
            </a:r>
            <a:r>
              <a:rPr lang="cs-CZ" sz="2800" b="1" dirty="0" smtClean="0"/>
              <a:t>E</a:t>
            </a:r>
          </a:p>
          <a:p>
            <a:pPr marL="514350" indent="-514350">
              <a:buClr>
                <a:schemeClr val="tx1"/>
              </a:buClr>
              <a:buAutoNum type="alphaLcParenR"/>
              <a:tabLst>
                <a:tab pos="2695575" algn="l"/>
                <a:tab pos="4394200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magnetickou</a:t>
            </a:r>
            <a:r>
              <a:rPr lang="cs-CZ" sz="2800" dirty="0" smtClean="0"/>
              <a:t> – vektor magnetické indukce </a:t>
            </a:r>
            <a:r>
              <a:rPr lang="cs-CZ" sz="2800" b="1" dirty="0" smtClean="0"/>
              <a:t>B</a:t>
            </a:r>
          </a:p>
          <a:p>
            <a:pPr marL="514350" indent="-514350">
              <a:buFontTx/>
              <a:buChar char="-"/>
              <a:tabLst>
                <a:tab pos="2695575" algn="l"/>
                <a:tab pos="4394200" algn="l"/>
              </a:tabLst>
            </a:pPr>
            <a:r>
              <a:rPr lang="cs-CZ" sz="2800" dirty="0" smtClean="0"/>
              <a:t>vektory </a:t>
            </a:r>
            <a:r>
              <a:rPr lang="cs-CZ" sz="2800" b="1" dirty="0" smtClean="0"/>
              <a:t>E </a:t>
            </a:r>
            <a:r>
              <a:rPr lang="cs-CZ" sz="2800" dirty="0" smtClean="0"/>
              <a:t>a </a:t>
            </a:r>
            <a:r>
              <a:rPr lang="cs-CZ" sz="2800" b="1" dirty="0" smtClean="0"/>
              <a:t>B</a:t>
            </a:r>
            <a:r>
              <a:rPr lang="cs-CZ" sz="2800" dirty="0" smtClean="0"/>
              <a:t> jsou </a:t>
            </a:r>
            <a:r>
              <a:rPr lang="cs-CZ" sz="2800" dirty="0" smtClean="0">
                <a:solidFill>
                  <a:srgbClr val="00B0F0"/>
                </a:solidFill>
              </a:rPr>
              <a:t>navzájem kolmé</a:t>
            </a:r>
          </a:p>
          <a:p>
            <a:pPr marL="514350" indent="-514350">
              <a:buFontTx/>
              <a:buChar char="-"/>
              <a:tabLst>
                <a:tab pos="2695575" algn="l"/>
                <a:tab pos="4394200" algn="l"/>
              </a:tabLst>
            </a:pPr>
            <a:r>
              <a:rPr lang="cs-CZ" sz="2800" dirty="0" smtClean="0"/>
              <a:t>mají </a:t>
            </a:r>
            <a:r>
              <a:rPr lang="cs-CZ" sz="2800" dirty="0" smtClean="0">
                <a:solidFill>
                  <a:srgbClr val="00B0F0"/>
                </a:solidFill>
              </a:rPr>
              <a:t>souhlasnou fázi</a:t>
            </a:r>
          </a:p>
          <a:p>
            <a:pPr marL="514350" indent="-514350">
              <a:buFontTx/>
              <a:buChar char="-"/>
              <a:tabLst>
                <a:tab pos="2695575" algn="l"/>
                <a:tab pos="4394200" algn="l"/>
              </a:tabLst>
            </a:pPr>
            <a:r>
              <a:rPr lang="cs-CZ" sz="2800" dirty="0" smtClean="0"/>
              <a:t>jejich kmity probíhají </a:t>
            </a:r>
          </a:p>
          <a:p>
            <a:pPr marL="514350" indent="-514350">
              <a:buNone/>
              <a:tabLst>
                <a:tab pos="2695575" algn="l"/>
                <a:tab pos="4394200" algn="l"/>
              </a:tabLst>
            </a:pPr>
            <a:r>
              <a:rPr lang="cs-CZ" sz="2800" dirty="0" smtClean="0">
                <a:solidFill>
                  <a:srgbClr val="2FC9FF"/>
                </a:solidFill>
              </a:rPr>
              <a:t>     </a:t>
            </a:r>
            <a:r>
              <a:rPr lang="cs-CZ" sz="2800" dirty="0" smtClean="0">
                <a:solidFill>
                  <a:srgbClr val="00B0F0"/>
                </a:solidFill>
              </a:rPr>
              <a:t>napříč ke směru šíření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Picture 3" descr="C:\Documents and Settings\mat\Dokumenty\Obrázky\imagesCAMYR9V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739394"/>
            <a:ext cx="3857652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Přehled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19141" name="Picture 5" descr="C:\Documents and Settings\mat\Dokumenty\Obrázky\imagesýý.jpg"/>
          <p:cNvPicPr>
            <a:picLocks noChangeAspect="1" noChangeArrowheads="1"/>
          </p:cNvPicPr>
          <p:nvPr/>
        </p:nvPicPr>
        <p:blipFill>
          <a:blip r:embed="rId2" cstate="print">
            <a:lum bright="-12000" contrast="45000"/>
          </a:blip>
          <a:srcRect/>
          <a:stretch>
            <a:fillRect/>
          </a:stretch>
        </p:blipFill>
        <p:spPr bwMode="auto">
          <a:xfrm>
            <a:off x="1000100" y="2071678"/>
            <a:ext cx="7072362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Přehled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Elektromagnetické vlnění má vlastnosti:</a:t>
            </a:r>
          </a:p>
          <a:p>
            <a:pPr marL="0" indent="0">
              <a:buNone/>
              <a:tabLst>
                <a:tab pos="1882775" algn="l"/>
              </a:tabLst>
            </a:pPr>
            <a:r>
              <a:rPr lang="cs-CZ" sz="2800" dirty="0" smtClean="0"/>
              <a:t>a) 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vlnové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smtClean="0"/>
              <a:t>– odraz, lom, ohyb, interference,   	polarizace</a:t>
            </a:r>
          </a:p>
          <a:p>
            <a:pPr marL="514350" indent="-514350">
              <a:buNone/>
              <a:tabLst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b)  </a:t>
            </a:r>
            <a:r>
              <a:rPr lang="cs-CZ" sz="2800" dirty="0" smtClean="0">
                <a:solidFill>
                  <a:srgbClr val="00B0F0"/>
                </a:solidFill>
              </a:rPr>
              <a:t>kvantové </a:t>
            </a:r>
            <a:r>
              <a:rPr lang="cs-CZ" sz="2800" dirty="0" smtClean="0"/>
              <a:t>– fotoelektrický jev</a:t>
            </a:r>
          </a:p>
          <a:p>
            <a:pPr marL="514350" indent="-51435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514350" indent="-514350">
              <a:buNone/>
              <a:tabLst>
                <a:tab pos="2695575" algn="l"/>
              </a:tabLst>
            </a:pPr>
            <a:r>
              <a:rPr lang="cs-CZ" sz="2800" dirty="0" smtClean="0"/>
              <a:t>Rychlost šíření ve vakuu: 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220162" name="Object 2"/>
          <p:cNvGraphicFramePr>
            <a:graphicFrameLocks noChangeAspect="1"/>
          </p:cNvGraphicFramePr>
          <p:nvPr/>
        </p:nvGraphicFramePr>
        <p:xfrm>
          <a:off x="4355976" y="4077072"/>
          <a:ext cx="3000396" cy="642942"/>
        </p:xfrm>
        <a:graphic>
          <a:graphicData uri="http://schemas.openxmlformats.org/presentationml/2006/ole">
            <p:oleObj spid="_x0000_s220162" name="Rovnice" r:id="rId3" imgW="10029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Přehled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Spektrum elektromagnetického záření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2213" name="Picture 5" descr="C:\Documents and Settings\mat\Dokumenty\Obrázky\imagesCAPU4JT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357430"/>
            <a:ext cx="8358246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Přehled elektromagnetického záření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1191" name="Picture 7" descr="C:\Documents and Settings\mat\Dokumenty\Obrázky\rom_svetlo_1_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72816"/>
            <a:ext cx="8429684" cy="4652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Fyzika pro gymnázia optika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b="1" dirty="0" smtClean="0"/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5120</TotalTime>
  <Words>111</Words>
  <Application>Microsoft Office PowerPoint</Application>
  <PresentationFormat>Předvádění na obrazovce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Výchozí návrh</vt:lpstr>
      <vt:lpstr>Rovnice</vt:lpstr>
      <vt:lpstr>  Elektromagnetické záření  </vt:lpstr>
      <vt:lpstr>Přehled elektromagnetického záření</vt:lpstr>
      <vt:lpstr>Přehled elektromagnetického záření</vt:lpstr>
      <vt:lpstr>Přehled elektromagnetického záření</vt:lpstr>
      <vt:lpstr>Přehled elektromagnetického záření</vt:lpstr>
      <vt:lpstr>Přehled elektromagnetického záření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Petra</cp:lastModifiedBy>
  <cp:revision>525</cp:revision>
  <dcterms:created xsi:type="dcterms:W3CDTF">2005-08-09T19:25:46Z</dcterms:created>
  <dcterms:modified xsi:type="dcterms:W3CDTF">2011-11-20T18:03:11Z</dcterms:modified>
</cp:coreProperties>
</file>