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Layout </a:t>
            </a:r>
            <a:r>
              <a:rPr lang="cs-CZ" dirty="0" err="1" smtClean="0"/>
              <a:t>weight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7489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24128" y="585215"/>
            <a:ext cx="9720072" cy="4948809"/>
          </a:xfrm>
        </p:spPr>
        <p:txBody>
          <a:bodyPr>
            <a:normAutofit/>
          </a:bodyPr>
          <a:lstStyle/>
          <a:p>
            <a:r>
              <a:rPr lang="cs-CZ" dirty="0"/>
              <a:t>Následuje kapitola týkající se </a:t>
            </a:r>
            <a:r>
              <a:rPr lang="cs-CZ" dirty="0" err="1" smtClean="0"/>
              <a:t>pouŽITÍ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atributu </a:t>
            </a:r>
            <a:r>
              <a:rPr lang="cs-CZ" dirty="0" err="1" smtClean="0"/>
              <a:t>gravity</a:t>
            </a:r>
            <a:r>
              <a:rPr lang="cs-CZ" dirty="0" smtClean="0"/>
              <a:t> a </a:t>
            </a:r>
            <a:r>
              <a:rPr lang="cs-CZ" dirty="0" err="1" smtClean="0"/>
              <a:t>layout_gravity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36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272521" cy="4023360"/>
          </a:xfrm>
        </p:spPr>
        <p:txBody>
          <a:bodyPr/>
          <a:lstStyle/>
          <a:p>
            <a:r>
              <a:rPr lang="cs-CZ" dirty="0" smtClean="0"/>
              <a:t>Vysvětlit použití atributu </a:t>
            </a:r>
            <a:r>
              <a:rPr lang="cs-CZ" dirty="0" err="1" smtClean="0"/>
              <a:t>weight</a:t>
            </a:r>
            <a:r>
              <a:rPr lang="cs-CZ" dirty="0" smtClean="0"/>
              <a:t>, který slouží k tomu, aby Vaše ovládací prvky zabírali část plochy v závislosti na kontejneru ve které jsou umístěny.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405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37" y="523875"/>
            <a:ext cx="10525125" cy="5810250"/>
          </a:xfrm>
          <a:prstGeom prst="rect">
            <a:avLst/>
          </a:prstGeom>
        </p:spPr>
      </p:pic>
      <p:sp>
        <p:nvSpPr>
          <p:cNvPr id="3" name="Zaoblený obdélníkový bublinový popisek 2"/>
          <p:cNvSpPr/>
          <p:nvPr/>
        </p:nvSpPr>
        <p:spPr>
          <a:xfrm>
            <a:off x="8953499" y="2800350"/>
            <a:ext cx="1895475" cy="1571625"/>
          </a:xfrm>
          <a:prstGeom prst="wedgeRoundRectCallout">
            <a:avLst>
              <a:gd name="adj1" fmla="val 10336"/>
              <a:gd name="adj2" fmla="val -1162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50:50</a:t>
            </a:r>
            <a:endParaRPr lang="cs-CZ" sz="3600" dirty="0"/>
          </a:p>
        </p:txBody>
      </p:sp>
      <p:sp>
        <p:nvSpPr>
          <p:cNvPr id="4" name="Ovál 3"/>
          <p:cNvSpPr/>
          <p:nvPr/>
        </p:nvSpPr>
        <p:spPr>
          <a:xfrm>
            <a:off x="1085850" y="2428875"/>
            <a:ext cx="3514725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085850" y="2914650"/>
            <a:ext cx="3514725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247775" y="4624387"/>
            <a:ext cx="3514725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247775" y="5110162"/>
            <a:ext cx="3514725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789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funguje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6186297" cy="4023360"/>
          </a:xfrm>
        </p:spPr>
        <p:txBody>
          <a:bodyPr/>
          <a:lstStyle/>
          <a:p>
            <a:r>
              <a:rPr lang="cs-CZ" dirty="0" smtClean="0"/>
              <a:t>V horizontálním layoutu jde o srovnání prvků vedle sebe. Prvkům můžeme přiřadit nějakou váhu – pokud to bude stejné číslo znamená to, že prvky budou zabírat stejnou velikost. Šířku prvků nastavte na 0dp, šíře se bude dopočítávat podle váhy.</a:t>
            </a:r>
          </a:p>
          <a:p>
            <a:endParaRPr lang="cs-CZ" dirty="0"/>
          </a:p>
          <a:p>
            <a:r>
              <a:rPr lang="cs-CZ" dirty="0" smtClean="0"/>
              <a:t>Úkol: Upravte aplikaci v prvním příkladu tak, aby jste na plochu umístili </a:t>
            </a:r>
            <a:r>
              <a:rPr lang="cs-CZ" b="1" dirty="0" smtClean="0">
                <a:solidFill>
                  <a:srgbClr val="0070C0"/>
                </a:solidFill>
              </a:rPr>
              <a:t>3 </a:t>
            </a:r>
            <a:r>
              <a:rPr lang="cs-CZ" b="1" dirty="0" err="1" smtClean="0">
                <a:solidFill>
                  <a:srgbClr val="0070C0"/>
                </a:solidFill>
              </a:rPr>
              <a:t>textboxy</a:t>
            </a:r>
            <a:r>
              <a:rPr lang="cs-CZ" dirty="0" smtClean="0"/>
              <a:t>, 25% 25% a 50%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5300" y="585216"/>
            <a:ext cx="3251001" cy="591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19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Weightsum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rozdíl od předchozích případů, kdy celková šíře prvků byla dopočítána jako součet váhy jednotlivých prvků v závislosti na šíři kontejneru ve které byli umístěny atribut </a:t>
            </a:r>
            <a:r>
              <a:rPr lang="cs-CZ" dirty="0" err="1" smtClean="0"/>
              <a:t>weightSum</a:t>
            </a:r>
            <a:r>
              <a:rPr lang="cs-CZ" dirty="0" smtClean="0"/>
              <a:t> umožňuje nastavit součet všech hodnot a jednotlivé prvky pak mohou nabývat libovolné hodnoty tak, aby jejich součet byla tato hodnota.</a:t>
            </a:r>
          </a:p>
          <a:p>
            <a:r>
              <a:rPr lang="cs-CZ" dirty="0" smtClean="0"/>
              <a:t>Např.: Chci za sebe umístit 3 prvky a přiřadit jim velikost 10%,20% a 70% šíře obrazovky. Suma je 100. jednotlivé prvky pak mohou mít </a:t>
            </a:r>
            <a:r>
              <a:rPr lang="cs-CZ" dirty="0" err="1" smtClean="0"/>
              <a:t>weight</a:t>
            </a:r>
            <a:r>
              <a:rPr lang="cs-CZ" dirty="0" smtClean="0"/>
              <a:t> 10,20,70. Stejně tak by mohlo být </a:t>
            </a:r>
            <a:r>
              <a:rPr lang="cs-CZ" dirty="0" err="1" smtClean="0"/>
              <a:t>weightSum</a:t>
            </a:r>
            <a:r>
              <a:rPr lang="cs-CZ" dirty="0" smtClean="0"/>
              <a:t> = 1a jednotlivé prvky pak mohou mít 0.1 0.2 0.7</a:t>
            </a:r>
          </a:p>
          <a:p>
            <a:r>
              <a:rPr lang="cs-CZ" dirty="0" smtClean="0"/>
              <a:t>Když </a:t>
            </a:r>
            <a:r>
              <a:rPr lang="cs-CZ" dirty="0" err="1" smtClean="0"/>
              <a:t>weightSum</a:t>
            </a:r>
            <a:r>
              <a:rPr lang="cs-CZ" dirty="0" smtClean="0"/>
              <a:t> = 10 a v daném kontejneru budou dva prvky s </a:t>
            </a:r>
            <a:r>
              <a:rPr lang="cs-CZ" dirty="0" err="1" smtClean="0"/>
              <a:t>weight</a:t>
            </a:r>
            <a:r>
              <a:rPr lang="cs-CZ" dirty="0" smtClean="0"/>
              <a:t> 3 a 8</a:t>
            </a:r>
          </a:p>
          <a:p>
            <a:r>
              <a:rPr lang="cs-CZ" dirty="0" smtClean="0"/>
              <a:t>Pak šíře prvků bude 3*10/(8+3) a 8*10/(8+3) tedy 30/11 a 80/11.</a:t>
            </a:r>
          </a:p>
          <a:p>
            <a:r>
              <a:rPr lang="cs-CZ" dirty="0" smtClean="0"/>
              <a:t>Součet 30/11 + 80/11 = 110/11 = 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188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485775"/>
            <a:ext cx="10972800" cy="6057900"/>
          </a:xfrm>
          <a:prstGeom prst="rect">
            <a:avLst/>
          </a:prstGeom>
        </p:spPr>
      </p:pic>
      <p:sp>
        <p:nvSpPr>
          <p:cNvPr id="3" name="Ovál 2"/>
          <p:cNvSpPr/>
          <p:nvPr/>
        </p:nvSpPr>
        <p:spPr>
          <a:xfrm>
            <a:off x="714375" y="1571625"/>
            <a:ext cx="29337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1200150" y="3048000"/>
            <a:ext cx="29337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14425" y="5229225"/>
            <a:ext cx="29337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414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ANALOGIE pro </a:t>
            </a:r>
            <a:r>
              <a:rPr lang="cs-CZ" dirty="0" err="1" smtClean="0"/>
              <a:t>vertical</a:t>
            </a:r>
            <a:r>
              <a:rPr lang="cs-CZ" dirty="0" smtClean="0"/>
              <a:t> layout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Analogicky budete postupovat u layoutu, který je vertikální</a:t>
            </a:r>
          </a:p>
          <a:p>
            <a:r>
              <a:rPr lang="cs-CZ" dirty="0" smtClean="0"/>
              <a:t>Na </a:t>
            </a:r>
            <a:r>
              <a:rPr lang="cs-CZ" b="1" dirty="0" smtClean="0">
                <a:solidFill>
                  <a:srgbClr val="0070C0"/>
                </a:solidFill>
              </a:rPr>
              <a:t>0dp</a:t>
            </a:r>
            <a:r>
              <a:rPr lang="cs-CZ" dirty="0" smtClean="0"/>
              <a:t> se bude nastavovat výška </a:t>
            </a:r>
            <a:r>
              <a:rPr lang="cs-CZ" b="1" i="1" dirty="0" err="1" smtClean="0">
                <a:solidFill>
                  <a:srgbClr val="0070C0"/>
                </a:solidFill>
              </a:rPr>
              <a:t>height</a:t>
            </a:r>
            <a:r>
              <a:rPr lang="cs-CZ" dirty="0" smtClean="0"/>
              <a:t> ovládacích prvků, protože ta bude dopočítávána podle hodnoty </a:t>
            </a:r>
            <a:r>
              <a:rPr lang="cs-CZ" b="1" i="1" dirty="0" err="1" smtClean="0">
                <a:solidFill>
                  <a:srgbClr val="0070C0"/>
                </a:solidFill>
              </a:rPr>
              <a:t>weight</a:t>
            </a:r>
            <a:r>
              <a:rPr lang="cs-CZ" dirty="0" smtClean="0"/>
              <a:t> (pokud bude použita).</a:t>
            </a:r>
          </a:p>
          <a:p>
            <a:r>
              <a:rPr lang="cs-CZ" dirty="0" smtClean="0"/>
              <a:t>Váha se může „nořit“ stejně jako do sebe můžete „nořit“ jednotlivé layouty.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244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2795397" cy="4023360"/>
          </a:xfrm>
        </p:spPr>
        <p:txBody>
          <a:bodyPr/>
          <a:lstStyle/>
          <a:p>
            <a:r>
              <a:rPr lang="cs-CZ" dirty="0" smtClean="0"/>
              <a:t>Vyzkoušejte pomocí vertikálního layoutu vložit na obrazovku tři </a:t>
            </a:r>
            <a:r>
              <a:rPr lang="cs-CZ" dirty="0" err="1" smtClean="0"/>
              <a:t>textboxy</a:t>
            </a:r>
            <a:r>
              <a:rPr lang="cs-CZ" dirty="0" smtClean="0"/>
              <a:t> tak aby číselný popis na obrázku odpovídal ploše, kterou </a:t>
            </a:r>
            <a:r>
              <a:rPr lang="cs-CZ" dirty="0" err="1" smtClean="0"/>
              <a:t>bodou</a:t>
            </a:r>
            <a:r>
              <a:rPr lang="cs-CZ" dirty="0" smtClean="0"/>
              <a:t> textová pole zabírat.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1414" y="209549"/>
            <a:ext cx="3547023" cy="64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1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57200"/>
            <a:ext cx="3345308" cy="6081712"/>
          </a:xfrm>
          <a:prstGeom prst="rect">
            <a:avLst/>
          </a:prstGeom>
        </p:spPr>
      </p:pic>
      <p:grpSp>
        <p:nvGrpSpPr>
          <p:cNvPr id="9" name="Skupina 8"/>
          <p:cNvGrpSpPr/>
          <p:nvPr/>
        </p:nvGrpSpPr>
        <p:grpSpPr>
          <a:xfrm>
            <a:off x="4314825" y="214312"/>
            <a:ext cx="6072619" cy="6567487"/>
            <a:chOff x="4314825" y="214312"/>
            <a:chExt cx="6072619" cy="6567487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14825" y="214312"/>
              <a:ext cx="6072619" cy="6567487"/>
            </a:xfrm>
            <a:prstGeom prst="rect">
              <a:avLst/>
            </a:prstGeom>
          </p:spPr>
        </p:pic>
        <p:sp>
          <p:nvSpPr>
            <p:cNvPr id="5" name="Ovál 4"/>
            <p:cNvSpPr/>
            <p:nvPr/>
          </p:nvSpPr>
          <p:spPr>
            <a:xfrm>
              <a:off x="4724400" y="3357562"/>
              <a:ext cx="3609975" cy="8763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vál 5"/>
            <p:cNvSpPr/>
            <p:nvPr/>
          </p:nvSpPr>
          <p:spPr>
            <a:xfrm>
              <a:off x="4724400" y="1647825"/>
              <a:ext cx="3609975" cy="8763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vál 6"/>
            <p:cNvSpPr/>
            <p:nvPr/>
          </p:nvSpPr>
          <p:spPr>
            <a:xfrm>
              <a:off x="4724399" y="5219700"/>
              <a:ext cx="3609975" cy="8763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vál 7"/>
            <p:cNvSpPr/>
            <p:nvPr/>
          </p:nvSpPr>
          <p:spPr>
            <a:xfrm>
              <a:off x="4391026" y="962026"/>
              <a:ext cx="2609850" cy="26908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0" name="Obdélník 9"/>
          <p:cNvSpPr/>
          <p:nvPr/>
        </p:nvSpPr>
        <p:spPr>
          <a:xfrm>
            <a:off x="4124325" y="95250"/>
            <a:ext cx="6410325" cy="6686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dirty="0" smtClean="0"/>
              <a:t>ŘEŠENÍ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65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</TotalTime>
  <Words>332</Words>
  <Application>Microsoft Office PowerPoint</Application>
  <PresentationFormat>Širokoúhlá obrazovka</PresentationFormat>
  <Paragraphs>23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Integrál</vt:lpstr>
      <vt:lpstr>Layout weight</vt:lpstr>
      <vt:lpstr>Cíl</vt:lpstr>
      <vt:lpstr>Prezentace aplikace PowerPoint</vt:lpstr>
      <vt:lpstr>JAK to funguje ?</vt:lpstr>
      <vt:lpstr>Weightsum</vt:lpstr>
      <vt:lpstr>Prezentace aplikace PowerPoint</vt:lpstr>
      <vt:lpstr>ANALOGIE pro vertical layout</vt:lpstr>
      <vt:lpstr>Úkol</vt:lpstr>
      <vt:lpstr>Prezentace aplikace PowerPoint</vt:lpstr>
      <vt:lpstr>Následuje kapitola týkající se pouŽITÍ atributu gravity a layout_gravity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weight</dc:title>
  <dc:creator>Jaroslav Kudr</dc:creator>
  <cp:lastModifiedBy>Jaroslav Kudr</cp:lastModifiedBy>
  <cp:revision>7</cp:revision>
  <dcterms:created xsi:type="dcterms:W3CDTF">2017-02-27T17:09:38Z</dcterms:created>
  <dcterms:modified xsi:type="dcterms:W3CDTF">2017-02-27T18:10:26Z</dcterms:modified>
</cp:coreProperties>
</file>