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03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90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69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72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29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17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70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95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8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57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4B7E4E8-1C98-4758-9D2C-44709B7F46AE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90B0A28-E731-429A-895F-85A8C754996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158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Intents</a:t>
            </a:r>
            <a:r>
              <a:rPr lang="cs-CZ" dirty="0" smtClean="0"/>
              <a:t> - 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04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vs. aktivita</a:t>
            </a:r>
            <a:endParaRPr lang="cs-CZ" dirty="0"/>
          </a:p>
        </p:txBody>
      </p:sp>
      <p:pic>
        <p:nvPicPr>
          <p:cNvPr id="1026" name="Picture 2" descr="Image result for activity application andro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24" y="1944977"/>
            <a:ext cx="4925890" cy="269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2196" y="2658033"/>
            <a:ext cx="5672480" cy="37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28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Intent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73381"/>
            <a:ext cx="10032647" cy="4599709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cs-CZ" sz="2800" dirty="0" smtClean="0"/>
              <a:t>Moderní aplikace na mobilních zařízeních často spouštějí jiné aplikace nebo služby a vyměňují si s nimi data. Například pokud by naše aplikace potřebovala spustit kameru mobilního zařízení a získat z ní obrázek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 smtClean="0"/>
              <a:t> </a:t>
            </a:r>
            <a:r>
              <a:rPr lang="cs-CZ" sz="2800" b="1" i="1" dirty="0" err="1" smtClean="0"/>
              <a:t>Intenty</a:t>
            </a:r>
            <a:r>
              <a:rPr lang="cs-CZ" sz="2800" b="1" i="1" dirty="0" smtClean="0"/>
              <a:t> slouží:</a:t>
            </a:r>
          </a:p>
          <a:p>
            <a:pPr marL="470916" lvl="1" indent="-342900">
              <a:buFont typeface="+mj-lt"/>
              <a:buAutoNum type="arabicPeriod"/>
            </a:pPr>
            <a:r>
              <a:rPr lang="cs-CZ" sz="2400" dirty="0" smtClean="0"/>
              <a:t> k zobrazení aktivit</a:t>
            </a:r>
          </a:p>
          <a:p>
            <a:pPr marL="470916" lvl="1" indent="-342900">
              <a:buFont typeface="+mj-lt"/>
              <a:buAutoNum type="arabicPeriod"/>
            </a:pPr>
            <a:r>
              <a:rPr lang="cs-CZ" sz="2400" dirty="0"/>
              <a:t> </a:t>
            </a:r>
            <a:r>
              <a:rPr lang="cs-CZ" sz="2400" dirty="0" smtClean="0"/>
              <a:t>ke komunikaci se službami</a:t>
            </a:r>
          </a:p>
          <a:p>
            <a:pPr marL="470916" lvl="1" indent="-342900">
              <a:buFont typeface="+mj-lt"/>
              <a:buAutoNum type="arabicPeriod"/>
            </a:pPr>
            <a:r>
              <a:rPr lang="cs-CZ" sz="2400" dirty="0"/>
              <a:t> </a:t>
            </a:r>
            <a:r>
              <a:rPr lang="cs-CZ" sz="2400" dirty="0" smtClean="0"/>
              <a:t>k upozornění aplikací na systémové změny</a:t>
            </a:r>
          </a:p>
          <a:p>
            <a:pPr marL="470916" lvl="1" indent="-342900">
              <a:buFont typeface="+mj-lt"/>
              <a:buAutoNum type="arabicPeriod"/>
            </a:pPr>
            <a:r>
              <a:rPr lang="cs-CZ" sz="2400" dirty="0"/>
              <a:t> </a:t>
            </a:r>
            <a:r>
              <a:rPr lang="cs-CZ" sz="2400" dirty="0" smtClean="0"/>
              <a:t>ke kontrole, které aplikace budou zobrazeny v seznamu aplikací - </a:t>
            </a:r>
            <a:r>
              <a:rPr lang="cs-CZ" sz="2400" dirty="0" err="1" smtClean="0"/>
              <a:t>AndroidList</a:t>
            </a:r>
            <a:endParaRPr lang="cs-CZ" sz="2400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4443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</a:t>
            </a:r>
            <a:r>
              <a:rPr lang="cs-CZ" dirty="0" err="1" smtClean="0"/>
              <a:t>Intentů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 </a:t>
            </a:r>
            <a:r>
              <a:rPr lang="cs-CZ" sz="7200" dirty="0" smtClean="0"/>
              <a:t>Interní </a:t>
            </a:r>
            <a:r>
              <a:rPr lang="cs-CZ" sz="2400" dirty="0" smtClean="0"/>
              <a:t>řekneme jakou činnost chceme provést a necháme OS ať vybere aktivitu, která činnost provede</a:t>
            </a:r>
          </a:p>
          <a:p>
            <a:pPr marL="0" indent="0">
              <a:buNone/>
            </a:pPr>
            <a:r>
              <a:rPr lang="cs-CZ" sz="2400" dirty="0" smtClean="0"/>
              <a:t>Například chceme zobrazit webovou stránku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 </a:t>
            </a:r>
            <a:r>
              <a:rPr lang="cs-CZ" sz="7200" dirty="0" smtClean="0"/>
              <a:t>Externí </a:t>
            </a:r>
            <a:r>
              <a:rPr lang="cs-CZ" sz="2400" dirty="0" smtClean="0"/>
              <a:t>voláme konkrétní aktivitu, kterou chceme spustit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3219962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Bundle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1474237"/>
          </a:xfrm>
        </p:spPr>
        <p:txBody>
          <a:bodyPr/>
          <a:lstStyle/>
          <a:p>
            <a:r>
              <a:rPr lang="cs-CZ" b="1" dirty="0" err="1" smtClean="0">
                <a:solidFill>
                  <a:srgbClr val="00B0F0"/>
                </a:solidFill>
              </a:rPr>
              <a:t>Bundle</a:t>
            </a:r>
            <a:r>
              <a:rPr lang="cs-CZ" dirty="0" smtClean="0"/>
              <a:t> je objekt, který může a nemusí být součástí objektu </a:t>
            </a:r>
            <a:r>
              <a:rPr lang="cs-CZ" b="1" dirty="0" err="1" smtClean="0">
                <a:solidFill>
                  <a:srgbClr val="00B0F0"/>
                </a:solidFill>
              </a:rPr>
              <a:t>Intent</a:t>
            </a:r>
            <a:r>
              <a:rPr lang="cs-CZ" dirty="0" smtClean="0"/>
              <a:t>.</a:t>
            </a:r>
          </a:p>
          <a:p>
            <a:r>
              <a:rPr lang="cs-CZ" dirty="0" smtClean="0"/>
              <a:t>Zatímco </a:t>
            </a:r>
            <a:r>
              <a:rPr lang="cs-CZ" b="1" dirty="0" err="1" smtClean="0">
                <a:solidFill>
                  <a:srgbClr val="00B0F0"/>
                </a:solidFill>
              </a:rPr>
              <a:t>Intent</a:t>
            </a:r>
            <a:r>
              <a:rPr lang="cs-CZ" dirty="0" smtClean="0"/>
              <a:t> je objekt, který slouží k spuštění jiné aktivity, pak </a:t>
            </a:r>
            <a:r>
              <a:rPr lang="cs-CZ" b="1" dirty="0" err="1" smtClean="0">
                <a:solidFill>
                  <a:srgbClr val="00B0F0"/>
                </a:solidFill>
              </a:rPr>
              <a:t>Bundle</a:t>
            </a:r>
            <a:r>
              <a:rPr lang="cs-CZ" dirty="0" smtClean="0"/>
              <a:t> je jakýsi </a:t>
            </a:r>
            <a:r>
              <a:rPr lang="cs-CZ" i="1" dirty="0" smtClean="0"/>
              <a:t>„pytel“ </a:t>
            </a:r>
            <a:r>
              <a:rPr lang="cs-CZ" dirty="0" smtClean="0"/>
              <a:t>do kterého můžete vložit hodnoty, které si aktivity mohou vyměňovat.</a:t>
            </a:r>
            <a:endParaRPr lang="cs-CZ" dirty="0"/>
          </a:p>
        </p:txBody>
      </p:sp>
      <p:pic>
        <p:nvPicPr>
          <p:cNvPr id="4" name="Picture 2" descr="http://hmkcode.com/wp-content/uploads/2013/09/android-pass-data-to-activ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3584925"/>
            <a:ext cx="10310273" cy="286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604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0071" y="2759249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Následuje první demo které s využitím interního </a:t>
            </a:r>
            <a:r>
              <a:rPr lang="cs-CZ" dirty="0" err="1" smtClean="0"/>
              <a:t>intentu</a:t>
            </a:r>
            <a:r>
              <a:rPr lang="cs-CZ" dirty="0" smtClean="0"/>
              <a:t> umožní volání zadaného čísla z vaší aplikace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986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Neonový poutač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</TotalTime>
  <Words>172</Words>
  <Application>Microsoft Office PowerPoint</Application>
  <PresentationFormat>Širokoúhlá obrazovka</PresentationFormat>
  <Paragraphs>18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Courier New</vt:lpstr>
      <vt:lpstr>Tw Cen MT</vt:lpstr>
      <vt:lpstr>Tw Cen MT Condensed</vt:lpstr>
      <vt:lpstr>Wingdings</vt:lpstr>
      <vt:lpstr>Wingdings 3</vt:lpstr>
      <vt:lpstr>Integrál</vt:lpstr>
      <vt:lpstr>Intents - úvod</vt:lpstr>
      <vt:lpstr>Aplikace vs. aktivita</vt:lpstr>
      <vt:lpstr>Intent</vt:lpstr>
      <vt:lpstr>Typy Intentů</vt:lpstr>
      <vt:lpstr>Bundle</vt:lpstr>
      <vt:lpstr>Následuje první demo které s využitím interního intentu umožní volání zadaného čísla z vaší aplikace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Intents - úvod</dc:title>
  <dc:creator>Jaroslav Kudr</dc:creator>
  <cp:lastModifiedBy>Jaroslav Kudr</cp:lastModifiedBy>
  <cp:revision>2</cp:revision>
  <dcterms:created xsi:type="dcterms:W3CDTF">2017-03-01T12:33:21Z</dcterms:created>
  <dcterms:modified xsi:type="dcterms:W3CDTF">2017-03-01T13:00:12Z</dcterms:modified>
</cp:coreProperties>
</file>