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102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1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08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127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7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44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81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6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68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98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6FBE71-5254-4F5D-BACC-3E1DDE70A79F}" type="datetimeFigureOut">
              <a:rPr lang="cs-CZ" smtClean="0"/>
              <a:t>3. 3. 2017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12B4F9-29DA-4637-9661-55FD97B0438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83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LIFECYCLE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30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Aktivity jsou základním stavebním kamenem mobilních aplikací a mohou existovat v mnoha různých stavech. Každá aktivita začíná inicializací (načtení do paměti a spuštění) a končí destrukcí (končí a je vymazána z paměti). Mezi těmito stavy existuje ještě řada stavů, kterými aktivita může projít.</a:t>
            </a:r>
          </a:p>
          <a:p>
            <a:r>
              <a:rPr lang="cs-CZ" dirty="0" smtClean="0"/>
              <a:t>Při přechodu aktivity z jednoho stavu do druhého je generována událost na kterou může programátor reagovat přeprogramováním odpovídající metody a definovat tak činnost která bude se změnou stavu </a:t>
            </a:r>
            <a:r>
              <a:rPr lang="cs-CZ" dirty="0" err="1" smtClean="0"/>
              <a:t>provedene</a:t>
            </a:r>
            <a:r>
              <a:rPr lang="cs-CZ" dirty="0" smtClean="0"/>
              <a:t>. Například před koncem aktivity zapsat její aktuální stav.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75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Stavy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793102"/>
          </a:xfrm>
        </p:spPr>
        <p:txBody>
          <a:bodyPr/>
          <a:lstStyle/>
          <a:p>
            <a:r>
              <a:rPr lang="cs-CZ" dirty="0" smtClean="0"/>
              <a:t>Podle stavu aktivity může OS organizovat operační paměť a uvolňovat paměť potřebným procesům uvolňováním procesů aktivit, které zrovna nejsou aktivní.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51" y="3280270"/>
            <a:ext cx="11668640" cy="286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Znovuvytvoření aktivity jako reakce na změnu konfigurace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Znovuvytvoření aktivity jako reakce na změnu prostředí. </a:t>
            </a:r>
          </a:p>
          <a:p>
            <a:r>
              <a:rPr lang="cs-CZ" dirty="0" smtClean="0"/>
              <a:t>Nejčastěji na otočení obrazovky.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87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2297570" cy="2493886"/>
          </a:xfrm>
        </p:spPr>
        <p:txBody>
          <a:bodyPr/>
          <a:lstStyle/>
          <a:p>
            <a:r>
              <a:rPr lang="cs-CZ" dirty="0" err="1" smtClean="0"/>
              <a:t>Lifecycle</a:t>
            </a:r>
            <a:r>
              <a:rPr lang="cs-CZ" dirty="0" smtClean="0"/>
              <a:t> Metody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699" y="774441"/>
            <a:ext cx="8697483" cy="562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79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5181" y="2712595"/>
            <a:ext cx="9720072" cy="1499616"/>
          </a:xfrm>
        </p:spPr>
        <p:txBody>
          <a:bodyPr/>
          <a:lstStyle/>
          <a:p>
            <a:r>
              <a:rPr lang="cs-CZ" dirty="0" smtClean="0"/>
              <a:t>Následuje demonstrace použití jednotlivých </a:t>
            </a:r>
            <a:r>
              <a:rPr lang="cs-CZ" dirty="0" err="1" smtClean="0"/>
              <a:t>lifecycle</a:t>
            </a:r>
            <a:r>
              <a:rPr lang="cs-CZ" dirty="0" smtClean="0"/>
              <a:t>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827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ářivý okraj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</TotalTime>
  <Words>149</Words>
  <Application>Microsoft Office PowerPoint</Application>
  <PresentationFormat>Širokoúhlá obrazovka</PresentationFormat>
  <Paragraphs>12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Integrál</vt:lpstr>
      <vt:lpstr>LIFECYCLE - Úvod</vt:lpstr>
      <vt:lpstr>Úvod</vt:lpstr>
      <vt:lpstr>Stavy aktivity</vt:lpstr>
      <vt:lpstr>Znovuvytvoření aktivity jako reakce na změnu konfigurace</vt:lpstr>
      <vt:lpstr>Lifecycle Metody</vt:lpstr>
      <vt:lpstr>Následuje demonstrace použití jednotlivých lifecycle metod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LIFECYCLE - Úvod</dc:title>
  <dc:creator>Jaroslav Kudr</dc:creator>
  <cp:lastModifiedBy>Jaroslav Kudr</cp:lastModifiedBy>
  <cp:revision>3</cp:revision>
  <dcterms:created xsi:type="dcterms:W3CDTF">2017-03-03T09:28:40Z</dcterms:created>
  <dcterms:modified xsi:type="dcterms:W3CDTF">2017-03-03T10:26:32Z</dcterms:modified>
</cp:coreProperties>
</file>