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50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3/3/2017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25400" ty="6350" sx="71000" sy="71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3/3/2017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3/3/2017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3/3/2017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3/3/2017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25400" ty="6350" sx="71000" sy="71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3/3/2017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3/3/2017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3/3/2017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3/3/2017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3/3/2017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/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3/3/2017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3/3/2017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Shrnutí </a:t>
            </a:r>
            <a:r>
              <a:rPr lang="cs-CZ" dirty="0" err="1" smtClean="0"/>
              <a:t>lifecycle</a:t>
            </a:r>
            <a:r>
              <a:rPr lang="cs-CZ" dirty="0" smtClean="0"/>
              <a:t> metody demo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Jaroslav Kudr pro OATGM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1967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Umožnit Vám sledovat přechody stavů aktivity pomocí upozornění systému Android.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9662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Step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9" y="2285999"/>
            <a:ext cx="5729096" cy="4048125"/>
          </a:xfrm>
        </p:spPr>
        <p:txBody>
          <a:bodyPr/>
          <a:lstStyle/>
          <a:p>
            <a:r>
              <a:rPr lang="cs-CZ" dirty="0" smtClean="0"/>
              <a:t>Do existujícího </a:t>
            </a:r>
            <a:r>
              <a:rPr lang="cs-CZ" dirty="0" err="1" smtClean="0"/>
              <a:t>solution</a:t>
            </a:r>
            <a:r>
              <a:rPr lang="cs-CZ" dirty="0" smtClean="0"/>
              <a:t> </a:t>
            </a:r>
            <a:r>
              <a:rPr lang="cs-CZ" dirty="0" err="1" smtClean="0"/>
              <a:t>Lifecycle</a:t>
            </a:r>
            <a:r>
              <a:rPr lang="cs-CZ" dirty="0" smtClean="0"/>
              <a:t> doplňte projekt </a:t>
            </a:r>
            <a:r>
              <a:rPr lang="cs-CZ" b="1" i="1" dirty="0" smtClean="0"/>
              <a:t>Lifecycle_DEMO_3</a:t>
            </a:r>
            <a:r>
              <a:rPr lang="cs-CZ" dirty="0" smtClean="0"/>
              <a:t>.</a:t>
            </a:r>
          </a:p>
          <a:p>
            <a:r>
              <a:rPr lang="cs-CZ" dirty="0" smtClean="0"/>
              <a:t>Do </a:t>
            </a:r>
            <a:r>
              <a:rPr lang="cs-CZ" dirty="0" err="1" smtClean="0"/>
              <a:t>Resources</a:t>
            </a:r>
            <a:r>
              <a:rPr lang="cs-CZ" dirty="0" smtClean="0"/>
              <a:t> projektu vložte ikonu pro upozornění v systému. </a:t>
            </a:r>
            <a:br>
              <a:rPr lang="cs-CZ" dirty="0" smtClean="0"/>
            </a:br>
            <a:r>
              <a:rPr lang="cs-CZ" dirty="0" smtClean="0"/>
              <a:t>(ke stažení pod názvem </a:t>
            </a:r>
            <a:r>
              <a:rPr lang="cs-CZ" b="1" i="1" dirty="0" smtClean="0"/>
              <a:t>notification.png</a:t>
            </a:r>
            <a:r>
              <a:rPr lang="cs-CZ" dirty="0" smtClean="0"/>
              <a:t>)</a:t>
            </a:r>
            <a:endParaRPr lang="cs-CZ" dirty="0"/>
          </a:p>
        </p:txBody>
      </p:sp>
      <p:grpSp>
        <p:nvGrpSpPr>
          <p:cNvPr id="7" name="Skupina 6"/>
          <p:cNvGrpSpPr/>
          <p:nvPr/>
        </p:nvGrpSpPr>
        <p:grpSpPr>
          <a:xfrm>
            <a:off x="7410451" y="305454"/>
            <a:ext cx="4505324" cy="6267486"/>
            <a:chOff x="7410451" y="305454"/>
            <a:chExt cx="4505324" cy="6267486"/>
          </a:xfrm>
        </p:grpSpPr>
        <p:pic>
          <p:nvPicPr>
            <p:cNvPr id="4" name="Obrázek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410451" y="305454"/>
              <a:ext cx="4505324" cy="6267486"/>
            </a:xfrm>
            <a:prstGeom prst="rect">
              <a:avLst/>
            </a:prstGeom>
          </p:spPr>
        </p:pic>
        <p:sp>
          <p:nvSpPr>
            <p:cNvPr id="5" name="Ovál 4"/>
            <p:cNvSpPr/>
            <p:nvPr/>
          </p:nvSpPr>
          <p:spPr>
            <a:xfrm>
              <a:off x="8562975" y="3571875"/>
              <a:ext cx="2905125" cy="619125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" name="Ovál 5"/>
            <p:cNvSpPr/>
            <p:nvPr/>
          </p:nvSpPr>
          <p:spPr>
            <a:xfrm>
              <a:off x="7753350" y="1256728"/>
              <a:ext cx="2905125" cy="619125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3255079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STEP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9" y="2286000"/>
            <a:ext cx="2976372" cy="4210050"/>
          </a:xfrm>
        </p:spPr>
        <p:txBody>
          <a:bodyPr/>
          <a:lstStyle/>
          <a:p>
            <a:r>
              <a:rPr lang="cs-CZ" dirty="0" smtClean="0"/>
              <a:t>Stáhněte si soubor s názvem </a:t>
            </a:r>
            <a:r>
              <a:rPr lang="cs-CZ" b="1" i="1" dirty="0" smtClean="0"/>
              <a:t>DEMO_3_Main_activity_kod </a:t>
            </a:r>
            <a:r>
              <a:rPr lang="cs-CZ" dirty="0" smtClean="0"/>
              <a:t>text kódu pozorně zkopírujte do kódu programu do třídy </a:t>
            </a:r>
            <a:r>
              <a:rPr lang="cs-CZ" b="1" i="1" dirty="0" err="1" smtClean="0"/>
              <a:t>Main.cs</a:t>
            </a:r>
            <a:r>
              <a:rPr lang="cs-CZ" b="1" i="1" dirty="0" smtClean="0"/>
              <a:t>.</a:t>
            </a:r>
            <a:endParaRPr lang="cs-CZ" b="1" i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254" y="4733091"/>
            <a:ext cx="4164798" cy="56281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82069" y="258892"/>
            <a:ext cx="6438455" cy="6378203"/>
          </a:xfrm>
          <a:prstGeom prst="rect">
            <a:avLst/>
          </a:prstGeom>
        </p:spPr>
      </p:pic>
      <p:cxnSp>
        <p:nvCxnSpPr>
          <p:cNvPr id="7" name="Přímá spojnice se šipkou 6"/>
          <p:cNvCxnSpPr/>
          <p:nvPr/>
        </p:nvCxnSpPr>
        <p:spPr>
          <a:xfrm flipV="1">
            <a:off x="4305300" y="4391025"/>
            <a:ext cx="2514600" cy="623471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98104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STEP 3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1300" y="1609725"/>
            <a:ext cx="7600950" cy="4629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84592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81303" y="2861691"/>
            <a:ext cx="9720072" cy="149961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V další kapitole se naučíme pracovat s několika jednoduchými ovládacími prvky</a:t>
            </a:r>
            <a:br>
              <a:rPr lang="cs-CZ" dirty="0" smtClean="0"/>
            </a:br>
            <a:r>
              <a:rPr lang="cs-CZ" dirty="0" err="1" smtClean="0"/>
              <a:t>Radiobutton</a:t>
            </a:r>
            <a:r>
              <a:rPr lang="cs-CZ" dirty="0" smtClean="0"/>
              <a:t>, </a:t>
            </a:r>
            <a:r>
              <a:rPr lang="cs-CZ" dirty="0" err="1" smtClean="0"/>
              <a:t>seekbar</a:t>
            </a:r>
            <a:r>
              <a:rPr lang="cs-CZ" dirty="0" smtClean="0"/>
              <a:t>, </a:t>
            </a:r>
            <a:r>
              <a:rPr lang="cs-CZ" dirty="0" err="1" smtClean="0"/>
              <a:t>spinner</a:t>
            </a:r>
            <a:r>
              <a:rPr lang="cs-CZ" dirty="0" smtClean="0"/>
              <a:t>, </a:t>
            </a:r>
            <a:r>
              <a:rPr lang="cs-CZ" dirty="0" err="1" smtClean="0"/>
              <a:t>numberpicker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13729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Červeno-fialová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A41AC481-B287-49C8-90EF-C669597D2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20</TotalTime>
  <Words>72</Words>
  <Application>Microsoft Office PowerPoint</Application>
  <PresentationFormat>Širokoúhlá obrazovka</PresentationFormat>
  <Paragraphs>11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Tw Cen MT</vt:lpstr>
      <vt:lpstr>Tw Cen MT Condensed</vt:lpstr>
      <vt:lpstr>Wingdings 3</vt:lpstr>
      <vt:lpstr>Integrál</vt:lpstr>
      <vt:lpstr>Shrnutí lifecycle metody demo</vt:lpstr>
      <vt:lpstr>Cíl</vt:lpstr>
      <vt:lpstr>Step 1</vt:lpstr>
      <vt:lpstr>STEP 2</vt:lpstr>
      <vt:lpstr>STEP 3</vt:lpstr>
      <vt:lpstr>V další kapitole se naučíme pracovat s několika jednoduchými ovládacími prvky Radiobutton, seekbar, spinner, numberpicker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Shrnutí lifecycle metody demo</dc:title>
  <dc:creator>Jaroslav Kudr</dc:creator>
  <cp:lastModifiedBy>Jaroslav Kudr</cp:lastModifiedBy>
  <cp:revision>3</cp:revision>
  <dcterms:created xsi:type="dcterms:W3CDTF">2017-03-03T15:39:26Z</dcterms:created>
  <dcterms:modified xsi:type="dcterms:W3CDTF">2017-03-03T15:59:33Z</dcterms:modified>
</cp:coreProperties>
</file>