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r>
              <a:rPr lang="cs-CZ" dirty="0" err="1" smtClean="0"/>
              <a:t>lifecycle</a:t>
            </a:r>
            <a:r>
              <a:rPr lang="cs-CZ" dirty="0" smtClean="0"/>
              <a:t> metody 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Umožnit Vám sledovat přechody stavů aktivity pomocí upozornění systému Android.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6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5999"/>
            <a:ext cx="5729096" cy="4048125"/>
          </a:xfrm>
        </p:spPr>
        <p:txBody>
          <a:bodyPr/>
          <a:lstStyle/>
          <a:p>
            <a:r>
              <a:rPr lang="cs-CZ" dirty="0" smtClean="0"/>
              <a:t>Do existujícího </a:t>
            </a:r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dirty="0" err="1" smtClean="0"/>
              <a:t>Lifecycle</a:t>
            </a:r>
            <a:r>
              <a:rPr lang="cs-CZ" dirty="0" smtClean="0"/>
              <a:t> doplňte projekt </a:t>
            </a:r>
            <a:r>
              <a:rPr lang="cs-CZ" b="1" i="1" dirty="0" smtClean="0"/>
              <a:t>Lifecycle_DEMO_3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Resources</a:t>
            </a:r>
            <a:r>
              <a:rPr lang="cs-CZ" dirty="0" smtClean="0"/>
              <a:t> projektu vložte ikonu pro upozornění v systému. </a:t>
            </a:r>
            <a:br>
              <a:rPr lang="cs-CZ" dirty="0" smtClean="0"/>
            </a:br>
            <a:r>
              <a:rPr lang="cs-CZ" dirty="0" smtClean="0"/>
              <a:t>(ke stažení pod názvem </a:t>
            </a:r>
            <a:r>
              <a:rPr lang="cs-CZ" b="1" i="1" dirty="0" smtClean="0"/>
              <a:t>notification.png</a:t>
            </a:r>
            <a:r>
              <a:rPr lang="cs-CZ" dirty="0" smtClean="0"/>
              <a:t>)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7410451" y="305454"/>
            <a:ext cx="4505324" cy="6267486"/>
            <a:chOff x="7410451" y="305454"/>
            <a:chExt cx="4505324" cy="6267486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10451" y="305454"/>
              <a:ext cx="4505324" cy="6267486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8562975" y="3571875"/>
              <a:ext cx="2905125" cy="61912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7753350" y="1256728"/>
              <a:ext cx="2905125" cy="61912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5507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2976372" cy="4210050"/>
          </a:xfrm>
        </p:spPr>
        <p:txBody>
          <a:bodyPr/>
          <a:lstStyle/>
          <a:p>
            <a:r>
              <a:rPr lang="cs-CZ" dirty="0" smtClean="0"/>
              <a:t>Stáhněte si soubor s názvem </a:t>
            </a:r>
            <a:r>
              <a:rPr lang="cs-CZ" b="1" i="1" dirty="0" smtClean="0"/>
              <a:t>DEMO_3_Main_activity_kod </a:t>
            </a:r>
            <a:r>
              <a:rPr lang="cs-CZ" dirty="0" smtClean="0"/>
              <a:t>text kódu pozorně zkopírujte do kódu programu do třídy </a:t>
            </a:r>
            <a:r>
              <a:rPr lang="cs-CZ" b="1" i="1" dirty="0" err="1" smtClean="0"/>
              <a:t>Main.cs</a:t>
            </a:r>
            <a:r>
              <a:rPr lang="cs-CZ" b="1" i="1" dirty="0" smtClean="0"/>
              <a:t>.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4" y="4733091"/>
            <a:ext cx="4164798" cy="56281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069" y="258892"/>
            <a:ext cx="6438455" cy="6378203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 flipV="1">
            <a:off x="4305300" y="4391025"/>
            <a:ext cx="2514600" cy="6234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81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1609725"/>
            <a:ext cx="76009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1303" y="2861691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 další kapitole se naučíme pracovat s několika jednoduchými ovládacími prvky</a:t>
            </a:r>
            <a:br>
              <a:rPr lang="cs-CZ" dirty="0" smtClean="0"/>
            </a:br>
            <a:r>
              <a:rPr lang="cs-CZ" dirty="0" err="1" smtClean="0"/>
              <a:t>Radiobutton</a:t>
            </a:r>
            <a:r>
              <a:rPr lang="cs-CZ" dirty="0" smtClean="0"/>
              <a:t>, </a:t>
            </a:r>
            <a:r>
              <a:rPr lang="cs-CZ" dirty="0" err="1" smtClean="0"/>
              <a:t>seekbar</a:t>
            </a:r>
            <a:r>
              <a:rPr lang="cs-CZ" dirty="0" smtClean="0"/>
              <a:t>, </a:t>
            </a:r>
            <a:r>
              <a:rPr lang="cs-CZ" dirty="0" err="1" smtClean="0"/>
              <a:t>spinner</a:t>
            </a:r>
            <a:r>
              <a:rPr lang="cs-CZ" dirty="0" smtClean="0"/>
              <a:t>, </a:t>
            </a:r>
            <a:r>
              <a:rPr lang="cs-CZ" dirty="0" err="1" smtClean="0"/>
              <a:t>numberpicker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372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72</Words>
  <Application>Microsoft Office PowerPoint</Application>
  <PresentationFormat>Širokoúhlá obrazovka</PresentationFormat>
  <Paragraphs>11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Integrál</vt:lpstr>
      <vt:lpstr>Shrnutí lifecycle metody demo</vt:lpstr>
      <vt:lpstr>Cíl</vt:lpstr>
      <vt:lpstr>Step 1</vt:lpstr>
      <vt:lpstr>STEP 2</vt:lpstr>
      <vt:lpstr>STEP 3</vt:lpstr>
      <vt:lpstr>V další kapitole se naučíme pracovat s několika jednoduchými ovládacími prvky Radiobutton, seekbar, spinner, numberpicker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Shrnutí lifecycle metody demo</dc:title>
  <dc:creator>Jaroslav Kudr</dc:creator>
  <cp:lastModifiedBy>Jaroslav Kudr</cp:lastModifiedBy>
  <cp:revision>3</cp:revision>
  <dcterms:created xsi:type="dcterms:W3CDTF">2017-03-03T15:39:26Z</dcterms:created>
  <dcterms:modified xsi:type="dcterms:W3CDTF">2017-03-03T15:59:33Z</dcterms:modified>
</cp:coreProperties>
</file>