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34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17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702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53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369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70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30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90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15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44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13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47992E2-DADF-4B61-A567-ECDE6B3C5300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43951-7299-4EC0-A8D6-CD9275D34F13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87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Button</a:t>
            </a:r>
            <a:r>
              <a:rPr lang="cs-CZ" dirty="0" smtClean="0"/>
              <a:t> demo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530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 bude mít stejný layout jako DEMO_1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099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2838745" cy="849086"/>
          </a:xfrm>
        </p:spPr>
        <p:txBody>
          <a:bodyPr/>
          <a:lstStyle/>
          <a:p>
            <a:r>
              <a:rPr lang="cs-CZ" dirty="0" smtClean="0"/>
              <a:t>Kód aplikace: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4951" y="193123"/>
            <a:ext cx="7223547" cy="6493679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5038531" y="1931437"/>
            <a:ext cx="3498979" cy="99837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746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8162" y="1879535"/>
            <a:ext cx="760095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7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Naučit uživatele pracovat s tlačítkem.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0481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DEMO_1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Práce s událostí stisk tlačítka.</a:t>
            </a:r>
          </a:p>
          <a:p>
            <a:r>
              <a:rPr lang="cs-CZ" sz="3600" dirty="0" smtClean="0"/>
              <a:t>Každé tlačítko má svoji metodu.</a:t>
            </a:r>
          </a:p>
          <a:p>
            <a:r>
              <a:rPr lang="cs-CZ" sz="3600" dirty="0" smtClean="0"/>
              <a:t>Vytvořte nový projekt:</a:t>
            </a:r>
          </a:p>
          <a:p>
            <a:r>
              <a:rPr lang="cs-CZ" sz="3600" b="1" i="1" dirty="0" err="1" smtClean="0"/>
              <a:t>Solution</a:t>
            </a:r>
            <a:r>
              <a:rPr lang="cs-CZ" sz="3600" b="1" i="1" dirty="0" smtClean="0"/>
              <a:t> </a:t>
            </a:r>
            <a:r>
              <a:rPr lang="cs-CZ" sz="3600" b="1" i="1" dirty="0" err="1" smtClean="0"/>
              <a:t>name</a:t>
            </a:r>
            <a:r>
              <a:rPr lang="cs-CZ" sz="3600" b="1" i="1" dirty="0" smtClean="0"/>
              <a:t>: </a:t>
            </a:r>
            <a:r>
              <a:rPr lang="cs-CZ" sz="3600" b="1" dirty="0" err="1" smtClean="0">
                <a:solidFill>
                  <a:srgbClr val="00B0F0"/>
                </a:solidFill>
              </a:rPr>
              <a:t>Working_with_tools</a:t>
            </a:r>
            <a:endParaRPr lang="cs-CZ" sz="3600" b="1" dirty="0" smtClean="0">
              <a:solidFill>
                <a:srgbClr val="00B0F0"/>
              </a:solidFill>
            </a:endParaRPr>
          </a:p>
          <a:p>
            <a:r>
              <a:rPr lang="cs-CZ" sz="3600" b="1" i="1" dirty="0" smtClean="0"/>
              <a:t>Project </a:t>
            </a:r>
            <a:r>
              <a:rPr lang="cs-CZ" sz="3600" b="1" i="1" dirty="0" err="1" smtClean="0"/>
              <a:t>name</a:t>
            </a:r>
            <a:r>
              <a:rPr lang="cs-CZ" sz="3600" b="1" i="1" dirty="0" smtClean="0"/>
              <a:t>: </a:t>
            </a:r>
            <a:r>
              <a:rPr lang="cs-CZ" sz="3600" b="1" dirty="0" smtClean="0">
                <a:solidFill>
                  <a:srgbClr val="00B0F0"/>
                </a:solidFill>
              </a:rPr>
              <a:t>BUTTON_DEMO_1</a:t>
            </a:r>
            <a:endParaRPr lang="cs-CZ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45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3581" y="2369816"/>
            <a:ext cx="4210345" cy="2556588"/>
          </a:xfrm>
        </p:spPr>
        <p:txBody>
          <a:bodyPr>
            <a:normAutofit/>
          </a:bodyPr>
          <a:lstStyle/>
          <a:p>
            <a:r>
              <a:rPr lang="cs-CZ" dirty="0" smtClean="0"/>
              <a:t>Vytvořte layout aplikace na plochu vložte dvě tlačítka a jeden </a:t>
            </a:r>
            <a:r>
              <a:rPr lang="cs-CZ" dirty="0" err="1" smtClean="0"/>
              <a:t>TextView</a:t>
            </a:r>
            <a:r>
              <a:rPr lang="cs-CZ" dirty="0" smtClean="0"/>
              <a:t> a nastavte názvy a ID prvků podle obrázku: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6461" y="300232"/>
            <a:ext cx="6706767" cy="6311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069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2162" y="2084833"/>
            <a:ext cx="2820084" cy="4654591"/>
          </a:xfrm>
        </p:spPr>
        <p:txBody>
          <a:bodyPr/>
          <a:lstStyle/>
          <a:p>
            <a:r>
              <a:rPr lang="cs-CZ" dirty="0" smtClean="0"/>
              <a:t>Doplňte kód metod ve třídě </a:t>
            </a:r>
            <a:r>
              <a:rPr lang="cs-CZ" b="1" i="1" dirty="0" err="1" smtClean="0"/>
              <a:t>Main</a:t>
            </a:r>
            <a:r>
              <a:rPr lang="cs-CZ" dirty="0" smtClean="0"/>
              <a:t>, který se postará o vytvoření ovládacích prvků v RAM paměti počítače. Prvky budou vizuálně propojeny s Layoutem aplikace a Layout bude načten v metodě </a:t>
            </a:r>
            <a:r>
              <a:rPr lang="cs-CZ" dirty="0" err="1" smtClean="0"/>
              <a:t>OnCreate</a:t>
            </a:r>
            <a:r>
              <a:rPr lang="cs-CZ" dirty="0" smtClean="0"/>
              <a:t>().</a:t>
            </a:r>
          </a:p>
          <a:p>
            <a:r>
              <a:rPr lang="cs-CZ" b="1" i="1" dirty="0" smtClean="0"/>
              <a:t>Pozn.: V následujících příkladech budeme tuto část vynechávat!</a:t>
            </a:r>
            <a:endParaRPr lang="cs-CZ" b="1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3893" y="2084832"/>
            <a:ext cx="790575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39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2372215" cy="4023360"/>
          </a:xfrm>
        </p:spPr>
        <p:txBody>
          <a:bodyPr/>
          <a:lstStyle/>
          <a:p>
            <a:r>
              <a:rPr lang="cs-CZ" dirty="0" smtClean="0"/>
              <a:t>Doplňte kód metod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171" y="137432"/>
            <a:ext cx="7283029" cy="6582052"/>
          </a:xfrm>
          <a:prstGeom prst="rect">
            <a:avLst/>
          </a:prstGeom>
        </p:spPr>
      </p:pic>
      <p:cxnSp>
        <p:nvCxnSpPr>
          <p:cNvPr id="7" name="Přímá spojnice 6"/>
          <p:cNvCxnSpPr/>
          <p:nvPr/>
        </p:nvCxnSpPr>
        <p:spPr>
          <a:xfrm>
            <a:off x="4627983" y="970384"/>
            <a:ext cx="9330" cy="245807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4625407" y="4040155"/>
            <a:ext cx="2576" cy="267932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988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4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8162" y="1748906"/>
            <a:ext cx="760095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01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znamená řádek: </a:t>
            </a:r>
          </a:p>
          <a:p>
            <a:r>
              <a:rPr lang="cs-CZ" b="1" i="1" dirty="0" err="1" smtClean="0"/>
              <a:t>btnPlus.Click</a:t>
            </a:r>
            <a:r>
              <a:rPr lang="cs-CZ" b="1" i="1" dirty="0" smtClean="0"/>
              <a:t> </a:t>
            </a:r>
            <a:r>
              <a:rPr lang="cs-CZ" b="1" i="1" dirty="0"/>
              <a:t>+=  </a:t>
            </a:r>
            <a:r>
              <a:rPr lang="cs-CZ" b="1" i="1" dirty="0" err="1" smtClean="0"/>
              <a:t>delegate</a:t>
            </a:r>
            <a:r>
              <a:rPr lang="cs-CZ" b="1" i="1" dirty="0" smtClean="0"/>
              <a:t>…</a:t>
            </a:r>
          </a:p>
          <a:p>
            <a:r>
              <a:rPr lang="cs-CZ" b="1" i="1" dirty="0" err="1"/>
              <a:t>btnMinus.Click</a:t>
            </a:r>
            <a:r>
              <a:rPr lang="cs-CZ" b="1" i="1" dirty="0"/>
              <a:t> += </a:t>
            </a:r>
            <a:r>
              <a:rPr lang="cs-CZ" b="1" i="1" dirty="0" err="1"/>
              <a:t>BtnMinus_Click</a:t>
            </a:r>
            <a:r>
              <a:rPr lang="cs-CZ" b="1" i="1" dirty="0" smtClean="0"/>
              <a:t>;</a:t>
            </a:r>
          </a:p>
          <a:p>
            <a:r>
              <a:rPr lang="cs-CZ" b="1" i="1" dirty="0" smtClean="0"/>
              <a:t>Co je to událost – EVENT ? – </a:t>
            </a:r>
            <a:r>
              <a:rPr lang="cs-CZ" b="1" i="1" dirty="0" err="1" smtClean="0"/>
              <a:t>Handler</a:t>
            </a:r>
            <a:r>
              <a:rPr lang="cs-CZ" b="1" i="1" dirty="0" smtClean="0"/>
              <a:t> události.</a:t>
            </a:r>
          </a:p>
          <a:p>
            <a:r>
              <a:rPr lang="cs-CZ" b="1" i="1" dirty="0" smtClean="0"/>
              <a:t>Z programování nastudujte problematiku delegátů !</a:t>
            </a:r>
          </a:p>
          <a:p>
            <a:r>
              <a:rPr lang="cs-CZ" b="1" i="1" dirty="0" smtClean="0"/>
              <a:t>+= znamená že do dynamické struktury seznamu delegátů jsou přidány dané delegáty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008676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DEMO_2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Práce s událostí stisk tlačítka.</a:t>
            </a:r>
          </a:p>
          <a:p>
            <a:r>
              <a:rPr lang="cs-CZ" sz="3600" dirty="0" smtClean="0"/>
              <a:t>Tlačítka volají stejnou metodu.</a:t>
            </a:r>
          </a:p>
          <a:p>
            <a:r>
              <a:rPr lang="cs-CZ" sz="3600" dirty="0" smtClean="0"/>
              <a:t>Vytvořte nový projekt:</a:t>
            </a:r>
          </a:p>
          <a:p>
            <a:r>
              <a:rPr lang="cs-CZ" sz="3600" b="1" i="1" dirty="0" err="1" smtClean="0"/>
              <a:t>Solution</a:t>
            </a:r>
            <a:r>
              <a:rPr lang="cs-CZ" sz="3600" b="1" i="1" dirty="0" smtClean="0"/>
              <a:t> </a:t>
            </a:r>
            <a:r>
              <a:rPr lang="cs-CZ" sz="3600" b="1" i="1" dirty="0" err="1" smtClean="0"/>
              <a:t>name</a:t>
            </a:r>
            <a:r>
              <a:rPr lang="cs-CZ" sz="3600" b="1" i="1" dirty="0" smtClean="0"/>
              <a:t>: </a:t>
            </a:r>
            <a:r>
              <a:rPr lang="cs-CZ" sz="3600" b="1" dirty="0" err="1" smtClean="0">
                <a:solidFill>
                  <a:srgbClr val="00B0F0"/>
                </a:solidFill>
              </a:rPr>
              <a:t>Working_with_tools</a:t>
            </a:r>
            <a:endParaRPr lang="cs-CZ" sz="3600" b="1" dirty="0" smtClean="0">
              <a:solidFill>
                <a:srgbClr val="00B0F0"/>
              </a:solidFill>
            </a:endParaRPr>
          </a:p>
          <a:p>
            <a:r>
              <a:rPr lang="cs-CZ" sz="3600" b="1" i="1" dirty="0" smtClean="0"/>
              <a:t>Project </a:t>
            </a:r>
            <a:r>
              <a:rPr lang="cs-CZ" sz="3600" b="1" i="1" dirty="0" err="1" smtClean="0"/>
              <a:t>name</a:t>
            </a:r>
            <a:r>
              <a:rPr lang="cs-CZ" sz="3600" b="1" i="1" dirty="0" smtClean="0"/>
              <a:t>: </a:t>
            </a:r>
            <a:r>
              <a:rPr lang="cs-CZ" sz="3600" b="1" dirty="0" smtClean="0">
                <a:solidFill>
                  <a:srgbClr val="00B0F0"/>
                </a:solidFill>
              </a:rPr>
              <a:t>BUTTON_DEMO_2</a:t>
            </a:r>
            <a:endParaRPr lang="cs-CZ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244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71</TotalTime>
  <Words>195</Words>
  <Application>Microsoft Office PowerPoint</Application>
  <PresentationFormat>Širokoúhlá obrazovka</PresentationFormat>
  <Paragraphs>36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Integrál</vt:lpstr>
      <vt:lpstr>Button demo</vt:lpstr>
      <vt:lpstr>úKOL</vt:lpstr>
      <vt:lpstr>DEMO_1</vt:lpstr>
      <vt:lpstr>STEP 1</vt:lpstr>
      <vt:lpstr>Step 2</vt:lpstr>
      <vt:lpstr>Step 3</vt:lpstr>
      <vt:lpstr>STEP 4</vt:lpstr>
      <vt:lpstr>Závěr</vt:lpstr>
      <vt:lpstr>DEMO_2</vt:lpstr>
      <vt:lpstr>STEP 1</vt:lpstr>
      <vt:lpstr>STEP 2</vt:lpstr>
      <vt:lpstr>Step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Button demo</dc:title>
  <dc:creator>Jaroslav Kudr</dc:creator>
  <cp:lastModifiedBy>Jaroslav Kudr</cp:lastModifiedBy>
  <cp:revision>7</cp:revision>
  <dcterms:created xsi:type="dcterms:W3CDTF">2017-03-04T08:28:02Z</dcterms:created>
  <dcterms:modified xsi:type="dcterms:W3CDTF">2017-03-04T09:39:33Z</dcterms:modified>
</cp:coreProperties>
</file>