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7E269FA-B114-4663-A5A1-7D497379AB87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99BE-35D2-4516-8ABD-4E6D1145B54F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9441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69FA-B114-4663-A5A1-7D497379AB87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99BE-35D2-4516-8ABD-4E6D1145B5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321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69FA-B114-4663-A5A1-7D497379AB87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99BE-35D2-4516-8ABD-4E6D1145B54F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1969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69FA-B114-4663-A5A1-7D497379AB87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99BE-35D2-4516-8ABD-4E6D1145B5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786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69FA-B114-4663-A5A1-7D497379AB87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99BE-35D2-4516-8ABD-4E6D1145B54F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1718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69FA-B114-4663-A5A1-7D497379AB87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99BE-35D2-4516-8ABD-4E6D1145B5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6154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69FA-B114-4663-A5A1-7D497379AB87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99BE-35D2-4516-8ABD-4E6D1145B5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201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69FA-B114-4663-A5A1-7D497379AB87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99BE-35D2-4516-8ABD-4E6D1145B5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694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69FA-B114-4663-A5A1-7D497379AB87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99BE-35D2-4516-8ABD-4E6D1145B5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002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69FA-B114-4663-A5A1-7D497379AB87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99BE-35D2-4516-8ABD-4E6D1145B5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44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69FA-B114-4663-A5A1-7D497379AB87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99BE-35D2-4516-8ABD-4E6D1145B54F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8710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7E269FA-B114-4663-A5A1-7D497379AB87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C7599BE-35D2-4516-8ABD-4E6D1145B54F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1941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NumberPicker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Jaroslav Kudr pro OATGM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554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2521505" cy="4023360"/>
          </a:xfrm>
        </p:spPr>
        <p:txBody>
          <a:bodyPr/>
          <a:lstStyle/>
          <a:p>
            <a:r>
              <a:rPr lang="cs-CZ" dirty="0" smtClean="0"/>
              <a:t>Naučit se používat ovládací prvek pro zadání číselných hodnot.</a:t>
            </a:r>
            <a:endParaRPr lang="cs-CZ" dirty="0"/>
          </a:p>
        </p:txBody>
      </p:sp>
      <p:pic>
        <p:nvPicPr>
          <p:cNvPr id="1026" name="Picture 2" descr="Image result for numberpicker xamar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411" y="1445429"/>
            <a:ext cx="5232854" cy="4315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8232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V </a:t>
            </a:r>
            <a:r>
              <a:rPr lang="cs-CZ" sz="3600" dirty="0" err="1" smtClean="0"/>
              <a:t>solution</a:t>
            </a:r>
            <a:r>
              <a:rPr lang="cs-CZ" sz="3600" dirty="0" smtClean="0"/>
              <a:t> </a:t>
            </a:r>
            <a:r>
              <a:rPr lang="cs-CZ" sz="3600" b="1" i="1" dirty="0" err="1" smtClean="0">
                <a:solidFill>
                  <a:srgbClr val="0070C0"/>
                </a:solidFill>
              </a:rPr>
              <a:t>working_with_tools</a:t>
            </a:r>
            <a:r>
              <a:rPr lang="cs-CZ" sz="3600" dirty="0" smtClean="0"/>
              <a:t> vytvořte nový projekt:</a:t>
            </a:r>
          </a:p>
          <a:p>
            <a:r>
              <a:rPr lang="cs-CZ" sz="3600" b="1" i="1" dirty="0" smtClean="0">
                <a:solidFill>
                  <a:srgbClr val="0070C0"/>
                </a:solidFill>
              </a:rPr>
              <a:t>NumberPicker_DEMO_7</a:t>
            </a:r>
            <a:endParaRPr lang="cs-CZ" sz="36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827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1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3211970" cy="4023360"/>
          </a:xfrm>
        </p:spPr>
        <p:txBody>
          <a:bodyPr/>
          <a:lstStyle/>
          <a:p>
            <a:r>
              <a:rPr lang="cs-CZ" dirty="0" smtClean="0"/>
              <a:t>Na layout aplikace vložte ovládací prvek </a:t>
            </a:r>
            <a:r>
              <a:rPr lang="cs-CZ" b="1" i="1" dirty="0" err="1" smtClean="0"/>
              <a:t>NumberPicker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b="1" i="1" dirty="0" err="1" smtClean="0"/>
              <a:t>textView</a:t>
            </a:r>
            <a:r>
              <a:rPr lang="cs-CZ" dirty="0" smtClean="0"/>
              <a:t>.</a:t>
            </a:r>
          </a:p>
          <a:p>
            <a:r>
              <a:rPr lang="cs-CZ" dirty="0" smtClean="0"/>
              <a:t>Nastavte ID na hodnoty jako na obrázku.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3428" y="294691"/>
            <a:ext cx="6519960" cy="628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758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2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5999"/>
            <a:ext cx="1905684" cy="1268963"/>
          </a:xfrm>
        </p:spPr>
        <p:txBody>
          <a:bodyPr/>
          <a:lstStyle/>
          <a:p>
            <a:r>
              <a:rPr lang="cs-CZ" dirty="0" smtClean="0"/>
              <a:t>Doprogramujte kód aplikace.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6541" y="660043"/>
            <a:ext cx="8524875" cy="572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923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 spuštění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0839" y="1748907"/>
            <a:ext cx="7600950" cy="4629150"/>
          </a:xfrm>
          <a:prstGeom prst="rect">
            <a:avLst/>
          </a:prstGeom>
        </p:spPr>
      </p:pic>
      <p:cxnSp>
        <p:nvCxnSpPr>
          <p:cNvPr id="5" name="Přímá spojnice se šipkou 4"/>
          <p:cNvCxnSpPr/>
          <p:nvPr/>
        </p:nvCxnSpPr>
        <p:spPr>
          <a:xfrm>
            <a:off x="5103845" y="3405673"/>
            <a:ext cx="0" cy="1138335"/>
          </a:xfrm>
          <a:prstGeom prst="straightConnector1">
            <a:avLst/>
          </a:prstGeom>
          <a:ln w="762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94550">
            <a:off x="4199430" y="3679825"/>
            <a:ext cx="1091027" cy="793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853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Vytvořte program, který bude používat </a:t>
                </a:r>
                <a:r>
                  <a:rPr lang="cs-CZ" b="1" dirty="0" err="1" smtClean="0"/>
                  <a:t>NumberPicker</a:t>
                </a:r>
                <a:r>
                  <a:rPr lang="cs-CZ" dirty="0" smtClean="0"/>
                  <a:t> pro zadání teploty ve stupních celsia 0˚C - 100</a:t>
                </a:r>
                <a:r>
                  <a:rPr lang="cs-CZ" dirty="0"/>
                  <a:t> ˚</a:t>
                </a:r>
                <a:r>
                  <a:rPr lang="cs-CZ" dirty="0" smtClean="0"/>
                  <a:t>C.</a:t>
                </a:r>
              </a:p>
              <a:p>
                <a:r>
                  <a:rPr lang="cs-CZ" dirty="0" smtClean="0"/>
                  <a:t>Ve dvou </a:t>
                </a:r>
                <a:r>
                  <a:rPr lang="cs-CZ" b="1" i="1" dirty="0" err="1" smtClean="0"/>
                  <a:t>textView</a:t>
                </a:r>
                <a:r>
                  <a:rPr lang="cs-CZ" dirty="0" smtClean="0"/>
                  <a:t> zobrazte vybranou teplotu ve stupních a ve druhém tuto teplotu převedenou na stupně Fahrenheita.</a:t>
                </a:r>
              </a:p>
              <a:p>
                <a:endParaRPr lang="cs-CZ" dirty="0"/>
              </a:p>
              <a:p>
                <a:r>
                  <a:rPr lang="cs-CZ" sz="4800" b="1" dirty="0" smtClean="0">
                    <a:solidFill>
                      <a:srgbClr val="002060"/>
                    </a:solidFill>
                  </a:rPr>
                  <a:t>F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cs-CZ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num>
                      <m:den>
                        <m:r>
                          <a:rPr lang="cs-CZ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cs-CZ" sz="4800" b="1" dirty="0" smtClean="0">
                    <a:solidFill>
                      <a:srgbClr val="002060"/>
                    </a:solidFill>
                  </a:rPr>
                  <a:t> + 32 </a:t>
                </a:r>
                <a:r>
                  <a:rPr lang="cs-CZ" dirty="0" smtClean="0"/>
                  <a:t>, kde C je teplota ve stupních Celsia.</a:t>
                </a:r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631" t="-1818" r="-19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33134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70</TotalTime>
  <Words>95</Words>
  <Application>Microsoft Office PowerPoint</Application>
  <PresentationFormat>Širokoúhlá obrazovka</PresentationFormat>
  <Paragraphs>18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Cambria Math</vt:lpstr>
      <vt:lpstr>Tw Cen MT</vt:lpstr>
      <vt:lpstr>Tw Cen MT Condensed</vt:lpstr>
      <vt:lpstr>Wingdings 3</vt:lpstr>
      <vt:lpstr>Integrál</vt:lpstr>
      <vt:lpstr>NumberPicker</vt:lpstr>
      <vt:lpstr>Cíl</vt:lpstr>
      <vt:lpstr>DEMo</vt:lpstr>
      <vt:lpstr>STEP 1 </vt:lpstr>
      <vt:lpstr>STEP 2 </vt:lpstr>
      <vt:lpstr>Po spuštění</vt:lpstr>
      <vt:lpstr>Úkol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NumberPicker</dc:title>
  <dc:creator>Jaroslav Kudr</dc:creator>
  <cp:lastModifiedBy>Jaroslav Kudr</cp:lastModifiedBy>
  <cp:revision>3</cp:revision>
  <dcterms:created xsi:type="dcterms:W3CDTF">2017-03-04T15:28:26Z</dcterms:created>
  <dcterms:modified xsi:type="dcterms:W3CDTF">2017-03-04T16:38:53Z</dcterms:modified>
</cp:coreProperties>
</file>