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42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90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19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91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3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1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41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48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50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25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00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46D661-154B-4131-9E1C-D1D30B822415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B4F5A97-F74E-44AB-BA25-FB7B5EF8ECE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SeekBar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32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Vytvořte aplikaci, kde na posuvníku budete zadávat výstupní výkon zesilovače.</a:t>
            </a:r>
          </a:p>
          <a:p>
            <a:pPr>
              <a:buFont typeface="Wingdings" panose="05000000000000000000" pitchFamily="2" charset="2"/>
              <a:buChar char="§"/>
              <a:tabLst>
                <a:tab pos="895350" algn="l"/>
              </a:tabLst>
            </a:pPr>
            <a:r>
              <a:rPr lang="cs-CZ" dirty="0" smtClean="0"/>
              <a:t> Minimální hodnota: 5</a:t>
            </a:r>
          </a:p>
          <a:p>
            <a:pPr>
              <a:buFont typeface="Wingdings" panose="05000000000000000000" pitchFamily="2" charset="2"/>
              <a:buChar char="§"/>
              <a:tabLst>
                <a:tab pos="895350" algn="l"/>
              </a:tabLst>
            </a:pPr>
            <a:r>
              <a:rPr lang="cs-CZ" dirty="0" smtClean="0"/>
              <a:t> Maximální hodnota: 200</a:t>
            </a:r>
          </a:p>
          <a:p>
            <a:pPr>
              <a:buFont typeface="Wingdings" panose="05000000000000000000" pitchFamily="2" charset="2"/>
              <a:buChar char="§"/>
              <a:tabLst>
                <a:tab pos="895350" algn="l"/>
              </a:tabLst>
            </a:pPr>
            <a:r>
              <a:rPr lang="cs-CZ" dirty="0" smtClean="0"/>
              <a:t> Krok: 5</a:t>
            </a:r>
          </a:p>
          <a:p>
            <a:pPr>
              <a:tabLst>
                <a:tab pos="895350" algn="l"/>
              </a:tabLst>
            </a:pPr>
            <a:r>
              <a:rPr lang="cs-CZ" dirty="0" smtClean="0"/>
              <a:t>V textovém poli vypisujte nejen aktuální výkon, ale doplňte aplikaci o </a:t>
            </a:r>
            <a:r>
              <a:rPr lang="cs-CZ" dirty="0" err="1" smtClean="0"/>
              <a:t>textView</a:t>
            </a:r>
            <a:r>
              <a:rPr lang="cs-CZ" dirty="0" smtClean="0"/>
              <a:t>, kde bude vypsáno v rozmezí:</a:t>
            </a:r>
          </a:p>
          <a:p>
            <a:pPr>
              <a:buFont typeface="Wingdings" panose="05000000000000000000" pitchFamily="2" charset="2"/>
              <a:buChar char="§"/>
              <a:tabLst>
                <a:tab pos="895350" algn="l"/>
              </a:tabLst>
            </a:pPr>
            <a:r>
              <a:rPr lang="cs-CZ" dirty="0" smtClean="0"/>
              <a:t> 5-50 – slabý</a:t>
            </a:r>
          </a:p>
          <a:p>
            <a:pPr>
              <a:buFont typeface="Wingdings" panose="05000000000000000000" pitchFamily="2" charset="2"/>
              <a:buChar char="§"/>
              <a:tabLst>
                <a:tab pos="895350" algn="l"/>
              </a:tabLst>
            </a:pPr>
            <a:r>
              <a:rPr lang="cs-CZ" dirty="0"/>
              <a:t> </a:t>
            </a:r>
            <a:r>
              <a:rPr lang="cs-CZ" dirty="0" smtClean="0"/>
              <a:t>50-150 – střední</a:t>
            </a:r>
          </a:p>
          <a:p>
            <a:pPr>
              <a:buFont typeface="Wingdings" panose="05000000000000000000" pitchFamily="2" charset="2"/>
              <a:buChar char="§"/>
              <a:tabLst>
                <a:tab pos="895350" algn="l"/>
              </a:tabLst>
            </a:pPr>
            <a:r>
              <a:rPr lang="cs-CZ" dirty="0"/>
              <a:t> </a:t>
            </a:r>
            <a:r>
              <a:rPr lang="cs-CZ" dirty="0" smtClean="0"/>
              <a:t>&gt; 150 - vysoký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28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85192"/>
          </a:xfrm>
        </p:spPr>
        <p:txBody>
          <a:bodyPr/>
          <a:lstStyle/>
          <a:p>
            <a:r>
              <a:rPr lang="cs-CZ" dirty="0" smtClean="0"/>
              <a:t>Naučit se pracovat s posuvníkem.</a:t>
            </a:r>
            <a:endParaRPr lang="cs-CZ" dirty="0"/>
          </a:p>
        </p:txBody>
      </p:sp>
      <p:pic>
        <p:nvPicPr>
          <p:cNvPr id="1026" name="Picture 2" descr="Image result for xamarin seek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228" y="1891943"/>
            <a:ext cx="4612776" cy="434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95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existujícím </a:t>
            </a:r>
            <a:r>
              <a:rPr lang="cs-CZ" sz="2800" dirty="0" err="1" smtClean="0"/>
              <a:t>solution</a:t>
            </a:r>
            <a:r>
              <a:rPr lang="cs-CZ" sz="2800" dirty="0" smtClean="0"/>
              <a:t> </a:t>
            </a:r>
            <a:r>
              <a:rPr lang="cs-CZ" sz="2800" b="1" i="1" dirty="0" err="1" smtClean="0">
                <a:solidFill>
                  <a:srgbClr val="0070C0"/>
                </a:solidFill>
              </a:rPr>
              <a:t>working_with_tools</a:t>
            </a:r>
            <a:r>
              <a:rPr lang="cs-CZ" sz="2800" dirty="0" smtClean="0"/>
              <a:t> vytvořte nový projekt:</a:t>
            </a:r>
          </a:p>
          <a:p>
            <a:r>
              <a:rPr lang="cs-CZ" sz="2800" b="1" i="1" dirty="0" smtClean="0">
                <a:solidFill>
                  <a:srgbClr val="0070C0"/>
                </a:solidFill>
              </a:rPr>
              <a:t>SeekBar_DEMO_4</a:t>
            </a:r>
            <a:endParaRPr lang="cs-CZ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72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4527585" cy="4023360"/>
          </a:xfrm>
        </p:spPr>
        <p:txBody>
          <a:bodyPr/>
          <a:lstStyle/>
          <a:p>
            <a:r>
              <a:rPr lang="cs-CZ" dirty="0" smtClean="0"/>
              <a:t>Vytvořte layout aplikace podle obrázku.</a:t>
            </a:r>
          </a:p>
          <a:p>
            <a:r>
              <a:rPr lang="cs-CZ" dirty="0" smtClean="0"/>
              <a:t>Vytvořte metodu inicializace UI a všechny prvky layoutu vytvořte jako globální proměnné projektu.</a:t>
            </a:r>
          </a:p>
          <a:p>
            <a:r>
              <a:rPr lang="cs-CZ" dirty="0" smtClean="0"/>
              <a:t>Metodu inicializace spusťte v metodě </a:t>
            </a:r>
            <a:r>
              <a:rPr lang="cs-CZ" dirty="0" err="1" smtClean="0"/>
              <a:t>onCreate</a:t>
            </a:r>
            <a:r>
              <a:rPr lang="cs-CZ" dirty="0" smtClean="0"/>
              <a:t>().</a:t>
            </a:r>
          </a:p>
          <a:p>
            <a:r>
              <a:rPr lang="cs-CZ" dirty="0" smtClean="0"/>
              <a:t>Vlastnost </a:t>
            </a:r>
            <a:r>
              <a:rPr lang="cs-CZ" b="1" dirty="0" err="1" smtClean="0"/>
              <a:t>max</a:t>
            </a:r>
            <a:r>
              <a:rPr lang="cs-CZ" dirty="0" smtClean="0"/>
              <a:t> na </a:t>
            </a:r>
            <a:r>
              <a:rPr lang="cs-CZ" b="1" dirty="0" err="1" smtClean="0"/>
              <a:t>SeekBaru</a:t>
            </a:r>
            <a:r>
              <a:rPr lang="cs-CZ" dirty="0" smtClean="0"/>
              <a:t> nastavte na </a:t>
            </a:r>
            <a:r>
              <a:rPr lang="cs-CZ" b="1" dirty="0" smtClean="0"/>
              <a:t>100</a:t>
            </a:r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609" y="1902764"/>
            <a:ext cx="615315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9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63534"/>
            <a:ext cx="1793716" cy="998376"/>
          </a:xfrm>
        </p:spPr>
        <p:txBody>
          <a:bodyPr/>
          <a:lstStyle/>
          <a:p>
            <a:r>
              <a:rPr lang="cs-CZ" dirty="0" smtClean="0"/>
              <a:t>Doplňte kód aplikace.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319" y="811277"/>
            <a:ext cx="834390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9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spuštění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104" y="2084832"/>
            <a:ext cx="76009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5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Seekbar</a:t>
            </a:r>
            <a:r>
              <a:rPr lang="cs-CZ" dirty="0" smtClean="0"/>
              <a:t> nemá minimální hodnotu.</a:t>
            </a:r>
          </a:p>
          <a:p>
            <a:r>
              <a:rPr lang="cs-CZ" dirty="0" smtClean="0"/>
              <a:t>Pokud chcete používat minimální hodnotu např. : 10 musíte si ji dopočítat.</a:t>
            </a:r>
          </a:p>
          <a:p>
            <a:r>
              <a:rPr lang="cs-CZ" dirty="0" smtClean="0"/>
              <a:t>Pokud chcete rozmezí hodnot například </a:t>
            </a:r>
            <a:r>
              <a:rPr lang="cs-CZ" b="1" dirty="0" smtClean="0"/>
              <a:t>10-100</a:t>
            </a:r>
            <a:r>
              <a:rPr lang="cs-CZ" dirty="0" smtClean="0"/>
              <a:t>.</a:t>
            </a:r>
          </a:p>
          <a:p>
            <a:r>
              <a:rPr lang="cs-CZ" dirty="0" smtClean="0"/>
              <a:t>Změňte vlastnost </a:t>
            </a:r>
            <a:r>
              <a:rPr lang="cs-CZ" b="1" dirty="0" err="1" smtClean="0"/>
              <a:t>max</a:t>
            </a:r>
            <a:r>
              <a:rPr lang="cs-CZ" dirty="0" smtClean="0"/>
              <a:t> </a:t>
            </a:r>
            <a:r>
              <a:rPr lang="cs-CZ" dirty="0" err="1" smtClean="0"/>
              <a:t>seekBaru</a:t>
            </a:r>
            <a:r>
              <a:rPr lang="cs-CZ" dirty="0" smtClean="0"/>
              <a:t> na </a:t>
            </a:r>
            <a:r>
              <a:rPr lang="cs-CZ" b="1" dirty="0" smtClean="0"/>
              <a:t>90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35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801" y="1645827"/>
            <a:ext cx="1691080" cy="746449"/>
          </a:xfrm>
        </p:spPr>
        <p:txBody>
          <a:bodyPr/>
          <a:lstStyle/>
          <a:p>
            <a:r>
              <a:rPr lang="cs-CZ" dirty="0" smtClean="0"/>
              <a:t>Doplňte kód.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01" y="3859888"/>
            <a:ext cx="10669122" cy="252225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993" y="1679043"/>
            <a:ext cx="5188014" cy="1985843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3750906" y="2519265"/>
            <a:ext cx="2612572" cy="134062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63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859" y="342469"/>
            <a:ext cx="6568557" cy="623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88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</TotalTime>
  <Words>167</Words>
  <Application>Microsoft Office PowerPoint</Application>
  <PresentationFormat>Širokoúhlá obrazovka</PresentationFormat>
  <Paragraphs>32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Integrál</vt:lpstr>
      <vt:lpstr>SeekBar</vt:lpstr>
      <vt:lpstr>Cíl</vt:lpstr>
      <vt:lpstr>DEMO</vt:lpstr>
      <vt:lpstr>Step 1</vt:lpstr>
      <vt:lpstr>Step 2</vt:lpstr>
      <vt:lpstr>Po spuštění</vt:lpstr>
      <vt:lpstr>Step 3</vt:lpstr>
      <vt:lpstr>STEP 4</vt:lpstr>
      <vt:lpstr>Závěr</vt:lpstr>
      <vt:lpstr>Úkol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SeekBar</dc:title>
  <dc:creator>Jaroslav Kudr</dc:creator>
  <cp:lastModifiedBy>Jaroslav Kudr</cp:lastModifiedBy>
  <cp:revision>6</cp:revision>
  <dcterms:created xsi:type="dcterms:W3CDTF">2017-03-04T11:50:37Z</dcterms:created>
  <dcterms:modified xsi:type="dcterms:W3CDTF">2017-03-04T12:42:58Z</dcterms:modified>
</cp:coreProperties>
</file>