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Oval 1608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0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Oval 161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2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Oval 1617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9" name="Oval 1618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0" name="Oval 1619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1" name="Oval 1620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2" name="Oval 1621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3" name="Oval 1622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4" name="Oval 1623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Oval 1625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7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Oval 1627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9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Oval 1629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1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Oval 1631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3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Oval 1634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6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Oval 1636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Oval 1638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Oval 1639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Oval 1640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Oval 1641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Oval 1642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Oval 1643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Oval 1644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Oval 1645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Oval 1646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Oval 1647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Oval 1648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Oval 1649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Oval 1650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Oval 1666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Oval 1667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Oval 1668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Oval 1669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Oval 1670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Oval 1671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Oval 1672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Oval 1673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Oval 1674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Oval 1675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Oval 1676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Oval 1677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Oval 1678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Oval 1680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Oval 170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2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Oval 1702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4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Oval 1709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1" name="Oval 1710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2" name="Oval 1711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3" name="Oval 1712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4" name="Oval 1713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5" name="Oval 1714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6" name="Oval 1715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7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Oval 1717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9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Oval 1719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1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Oval 1721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3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Oval 1723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5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Oval 1726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8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Oval 1728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Oval 1729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Oval 1730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Oval 1731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Oval 1732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Oval 1733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Oval 1734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Oval 1735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Oval 1736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Oval 1737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Oval 1738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Oval 1739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Oval 1740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Oval 1741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Oval 1757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Oval 1758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Oval 1759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Oval 1760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Oval 1761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Oval 1762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Oval 1763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Oval 1764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Oval 1765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Oval 1766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Oval 1767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Oval 1768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Oval 1769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Oval 1770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Oval 1772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Oval 1774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6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Oval 1781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3" name="Oval 1782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4" name="Oval 1783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5" name="Oval 1784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6" name="Oval 1785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7" name="Oval 1786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8" name="Oval 1787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9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Oval 178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1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Oval 179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4" name="Oval 1793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5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6" name="Oval 1795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7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8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9" name="Oval 1798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00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1" name="Oval 1800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2" name="Oval 1801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3" name="Oval 1802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4" name="Oval 1803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5" name="Oval 1804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6" name="Oval 1805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7" name="Oval 1806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8" name="Oval 1807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9" name="Oval 1808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0" name="Oval 1809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1" name="Oval 1810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2" name="Oval 1811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3" name="Oval 1812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4" name="Oval 1813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5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6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7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8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9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0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1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2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3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4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5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6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7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8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9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0" name="Oval 1829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1" name="Oval 1830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2" name="Oval 1831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3" name="Oval 1832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4" name="Oval 1833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5" name="Oval 1834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6" name="Oval 1835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7" name="Oval 1836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8" name="Oval 1837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9" name="Oval 1838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0" name="Oval 1839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1" name="Oval 1840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2" name="Oval 1841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3" name="Oval 1842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4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5" name="Oval 18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6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7" name="Oval 1846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8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9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0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1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2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3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4" name="Oval 1853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5" name="Oval 1854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6" name="Oval 1855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7" name="Oval 1856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8" name="Oval 1857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9" name="Oval 1858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0" name="Oval 1859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1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2" name="Oval 186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3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4" name="Oval 1863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5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6" name="Oval 186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7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8" name="Oval 1867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9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0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1" name="Oval 1870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72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3" name="Oval 1872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4" name="Oval 1873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5" name="Oval 1874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6" name="Oval 1875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7" name="Oval 1876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8" name="Oval 1877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9" name="Oval 1878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0" name="Oval 1879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1" name="Oval 1880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2" name="Oval 1881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3" name="Oval 1882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4" name="Oval 1883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5" name="Oval 1884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6" name="Oval 1885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7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8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9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0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1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2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3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4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5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6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7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8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9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0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1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2" name="Oval 1901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3" name="Oval 1902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4" name="Oval 1903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5" name="Oval 1904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6" name="Oval 1905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7" name="Oval 1906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8" name="Oval 1907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9" name="Oval 1908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0" name="Oval 1909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1" name="Oval 1910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2" name="Oval 1911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3" name="Oval 1912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4" name="Oval 1913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5" name="Oval 1914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6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7" name="Oval 1916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18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9" name="Oval 1918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0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1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2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3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4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5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6" name="Oval 192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7" name="Oval 192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8" name="Oval 192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9" name="Oval 192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0" name="Oval 192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1" name="Oval 193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2" name="Oval 193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3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4" name="Oval 1933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5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6" name="Oval 1935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7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8" name="Oval 1937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9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0" name="Oval 1939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3" name="Oval 1942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4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5" name="Oval 1944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6" name="Oval 1945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7" name="Oval 1946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8" name="Oval 1947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9" name="Oval 1948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0" name="Oval 1949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1" name="Oval 1950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2" name="Oval 1951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3" name="Oval 1952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4" name="Oval 1953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5" name="Oval 1954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6" name="Oval 1955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7" name="Oval 1956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8" name="Oval 1957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9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0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1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2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3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4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5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6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7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8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9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0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1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2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3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4" name="Oval 1973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5" name="Oval 1974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6" name="Oval 1975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7" name="Oval 1976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8" name="Oval 1977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9" name="Oval 1978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0" name="Oval 1979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1" name="Oval 1980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2" name="Oval 1981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3" name="Oval 1982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4" name="Oval 1983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5" name="Oval 1984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6" name="Oval 1985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7" name="Oval 1986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8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9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0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1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2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3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4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5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6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7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8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9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0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1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2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3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846D661-154B-4131-9E1C-D1D30B822415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F5A97-F74E-44AB-BA25-FB7B5EF8ECE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6423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D661-154B-4131-9E1C-D1D30B822415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F5A97-F74E-44AB-BA25-FB7B5EF8EC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907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D661-154B-4131-9E1C-D1D30B822415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F5A97-F74E-44AB-BA25-FB7B5EF8ECED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4192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D661-154B-4131-9E1C-D1D30B822415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F5A97-F74E-44AB-BA25-FB7B5EF8EC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916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D661-154B-4131-9E1C-D1D30B822415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F5A97-F74E-44AB-BA25-FB7B5EF8ECE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53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D661-154B-4131-9E1C-D1D30B822415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F5A97-F74E-44AB-BA25-FB7B5EF8EC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7311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D661-154B-4131-9E1C-D1D30B822415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F5A97-F74E-44AB-BA25-FB7B5EF8EC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414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D661-154B-4131-9E1C-D1D30B822415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F5A97-F74E-44AB-BA25-FB7B5EF8EC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6483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D661-154B-4131-9E1C-D1D30B822415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F5A97-F74E-44AB-BA25-FB7B5EF8EC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508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D661-154B-4131-9E1C-D1D30B822415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F5A97-F74E-44AB-BA25-FB7B5EF8EC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253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D661-154B-4131-9E1C-D1D30B822415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F5A97-F74E-44AB-BA25-FB7B5EF8ECE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2004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846D661-154B-4131-9E1C-D1D30B822415}" type="datetimeFigureOut">
              <a:rPr lang="cs-CZ" smtClean="0"/>
              <a:t>4. 3. 2017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B4F5A97-F74E-44AB-BA25-FB7B5EF8ECED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9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SeekBar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Jaroslav Kudr pro OATGM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8325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Vytvořte aplikaci, kde na posuvníku budete zadávat výstupní výkon zesilovače.</a:t>
            </a:r>
          </a:p>
          <a:p>
            <a:pPr>
              <a:buFont typeface="Wingdings" panose="05000000000000000000" pitchFamily="2" charset="2"/>
              <a:buChar char="§"/>
              <a:tabLst>
                <a:tab pos="895350" algn="l"/>
              </a:tabLst>
            </a:pPr>
            <a:r>
              <a:rPr lang="cs-CZ" dirty="0" smtClean="0"/>
              <a:t> Minimální hodnota: 5</a:t>
            </a:r>
          </a:p>
          <a:p>
            <a:pPr>
              <a:buFont typeface="Wingdings" panose="05000000000000000000" pitchFamily="2" charset="2"/>
              <a:buChar char="§"/>
              <a:tabLst>
                <a:tab pos="895350" algn="l"/>
              </a:tabLst>
            </a:pPr>
            <a:r>
              <a:rPr lang="cs-CZ" dirty="0" smtClean="0"/>
              <a:t> Maximální hodnota: 200</a:t>
            </a:r>
          </a:p>
          <a:p>
            <a:pPr>
              <a:buFont typeface="Wingdings" panose="05000000000000000000" pitchFamily="2" charset="2"/>
              <a:buChar char="§"/>
              <a:tabLst>
                <a:tab pos="895350" algn="l"/>
              </a:tabLst>
            </a:pPr>
            <a:r>
              <a:rPr lang="cs-CZ" dirty="0" smtClean="0"/>
              <a:t> Krok: 5</a:t>
            </a:r>
          </a:p>
          <a:p>
            <a:pPr>
              <a:tabLst>
                <a:tab pos="895350" algn="l"/>
              </a:tabLst>
            </a:pPr>
            <a:r>
              <a:rPr lang="cs-CZ" dirty="0" smtClean="0"/>
              <a:t>V textovém poli vypisujte nejen aktuální výkon, ale doplňte aplikaci o </a:t>
            </a:r>
            <a:r>
              <a:rPr lang="cs-CZ" dirty="0" err="1" smtClean="0"/>
              <a:t>textView</a:t>
            </a:r>
            <a:r>
              <a:rPr lang="cs-CZ" dirty="0" smtClean="0"/>
              <a:t>, kde bude vypsáno v rozmezí:</a:t>
            </a:r>
          </a:p>
          <a:p>
            <a:pPr>
              <a:buFont typeface="Wingdings" panose="05000000000000000000" pitchFamily="2" charset="2"/>
              <a:buChar char="§"/>
              <a:tabLst>
                <a:tab pos="895350" algn="l"/>
              </a:tabLst>
            </a:pPr>
            <a:r>
              <a:rPr lang="cs-CZ" dirty="0" smtClean="0"/>
              <a:t> 5-50 – slabý</a:t>
            </a:r>
          </a:p>
          <a:p>
            <a:pPr>
              <a:buFont typeface="Wingdings" panose="05000000000000000000" pitchFamily="2" charset="2"/>
              <a:buChar char="§"/>
              <a:tabLst>
                <a:tab pos="895350" algn="l"/>
              </a:tabLst>
            </a:pPr>
            <a:r>
              <a:rPr lang="cs-CZ" dirty="0"/>
              <a:t> </a:t>
            </a:r>
            <a:r>
              <a:rPr lang="cs-CZ" dirty="0" smtClean="0"/>
              <a:t>50-150 – střední</a:t>
            </a:r>
          </a:p>
          <a:p>
            <a:pPr>
              <a:buFont typeface="Wingdings" panose="05000000000000000000" pitchFamily="2" charset="2"/>
              <a:buChar char="§"/>
              <a:tabLst>
                <a:tab pos="895350" algn="l"/>
              </a:tabLst>
            </a:pPr>
            <a:r>
              <a:rPr lang="cs-CZ" dirty="0"/>
              <a:t> </a:t>
            </a:r>
            <a:r>
              <a:rPr lang="cs-CZ" dirty="0" smtClean="0"/>
              <a:t>&gt; 150 - vysoký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0284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1" cy="485192"/>
          </a:xfrm>
        </p:spPr>
        <p:txBody>
          <a:bodyPr/>
          <a:lstStyle/>
          <a:p>
            <a:r>
              <a:rPr lang="cs-CZ" dirty="0" smtClean="0"/>
              <a:t>Naučit se pracovat s posuvníkem.</a:t>
            </a:r>
            <a:endParaRPr lang="cs-CZ" dirty="0"/>
          </a:p>
        </p:txBody>
      </p:sp>
      <p:pic>
        <p:nvPicPr>
          <p:cNvPr id="1026" name="Picture 2" descr="Image result for xamarin seekb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0228" y="1891943"/>
            <a:ext cx="4612776" cy="4344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9956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 existujícím </a:t>
            </a:r>
            <a:r>
              <a:rPr lang="cs-CZ" sz="2800" dirty="0" err="1" smtClean="0"/>
              <a:t>solution</a:t>
            </a:r>
            <a:r>
              <a:rPr lang="cs-CZ" sz="2800" dirty="0" smtClean="0"/>
              <a:t> </a:t>
            </a:r>
            <a:r>
              <a:rPr lang="cs-CZ" sz="2800" b="1" i="1" dirty="0" err="1" smtClean="0">
                <a:solidFill>
                  <a:srgbClr val="0070C0"/>
                </a:solidFill>
              </a:rPr>
              <a:t>working_with_tools</a:t>
            </a:r>
            <a:r>
              <a:rPr lang="cs-CZ" sz="2800" dirty="0" smtClean="0"/>
              <a:t> vytvořte nový projekt:</a:t>
            </a:r>
          </a:p>
          <a:p>
            <a:r>
              <a:rPr lang="cs-CZ" sz="2800" b="1" i="1" dirty="0" smtClean="0">
                <a:solidFill>
                  <a:srgbClr val="0070C0"/>
                </a:solidFill>
              </a:rPr>
              <a:t>SeekBar_DEMO_4</a:t>
            </a:r>
            <a:endParaRPr lang="cs-CZ" sz="28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72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6000"/>
            <a:ext cx="4527585" cy="4023360"/>
          </a:xfrm>
        </p:spPr>
        <p:txBody>
          <a:bodyPr/>
          <a:lstStyle/>
          <a:p>
            <a:r>
              <a:rPr lang="cs-CZ" dirty="0" smtClean="0"/>
              <a:t>Vytvořte layout aplikace podle obrázku.</a:t>
            </a:r>
          </a:p>
          <a:p>
            <a:r>
              <a:rPr lang="cs-CZ" dirty="0" smtClean="0"/>
              <a:t>Vytvořte metodu inicializace UI a všechny prvky layoutu vytvořte jako globální proměnné projektu.</a:t>
            </a:r>
          </a:p>
          <a:p>
            <a:r>
              <a:rPr lang="cs-CZ" dirty="0" smtClean="0"/>
              <a:t>Metodu inicializace spusťte v metodě </a:t>
            </a:r>
            <a:r>
              <a:rPr lang="cs-CZ" dirty="0" err="1" smtClean="0"/>
              <a:t>onCreate</a:t>
            </a:r>
            <a:r>
              <a:rPr lang="cs-CZ" dirty="0" smtClean="0"/>
              <a:t>().</a:t>
            </a:r>
          </a:p>
          <a:p>
            <a:r>
              <a:rPr lang="cs-CZ" dirty="0" smtClean="0"/>
              <a:t>Vlastnost </a:t>
            </a:r>
            <a:r>
              <a:rPr lang="cs-CZ" b="1" dirty="0" err="1" smtClean="0"/>
              <a:t>max</a:t>
            </a:r>
            <a:r>
              <a:rPr lang="cs-CZ" dirty="0" smtClean="0"/>
              <a:t> na </a:t>
            </a:r>
            <a:r>
              <a:rPr lang="cs-CZ" b="1" dirty="0" err="1" smtClean="0"/>
              <a:t>SeekBaru</a:t>
            </a:r>
            <a:r>
              <a:rPr lang="cs-CZ" dirty="0" smtClean="0"/>
              <a:t> nastavte na </a:t>
            </a:r>
            <a:r>
              <a:rPr lang="cs-CZ" b="1" dirty="0" smtClean="0"/>
              <a:t>100</a:t>
            </a:r>
            <a:endParaRPr lang="cs-CZ" b="1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8609" y="1902764"/>
            <a:ext cx="6153150" cy="372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390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963534"/>
            <a:ext cx="1793716" cy="998376"/>
          </a:xfrm>
        </p:spPr>
        <p:txBody>
          <a:bodyPr/>
          <a:lstStyle/>
          <a:p>
            <a:r>
              <a:rPr lang="cs-CZ" dirty="0" smtClean="0"/>
              <a:t>Doplňte kód aplikace.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319" y="811277"/>
            <a:ext cx="8343900" cy="553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896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 spuštění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4104" y="2084832"/>
            <a:ext cx="7600950" cy="462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950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Seekbar</a:t>
            </a:r>
            <a:r>
              <a:rPr lang="cs-CZ" dirty="0" smtClean="0"/>
              <a:t> nemá minimální hodnotu.</a:t>
            </a:r>
          </a:p>
          <a:p>
            <a:r>
              <a:rPr lang="cs-CZ" dirty="0" smtClean="0"/>
              <a:t>Pokud chcete používat minimální hodnotu např. : 10 musíte si ji dopočítat.</a:t>
            </a:r>
          </a:p>
          <a:p>
            <a:r>
              <a:rPr lang="cs-CZ" dirty="0" smtClean="0"/>
              <a:t>Pokud chcete rozmezí hodnot například </a:t>
            </a:r>
            <a:r>
              <a:rPr lang="cs-CZ" b="1" dirty="0" smtClean="0"/>
              <a:t>10-100</a:t>
            </a:r>
            <a:r>
              <a:rPr lang="cs-CZ" dirty="0" smtClean="0"/>
              <a:t>.</a:t>
            </a:r>
          </a:p>
          <a:p>
            <a:r>
              <a:rPr lang="cs-CZ" dirty="0" smtClean="0"/>
              <a:t>Změňte vlastnost </a:t>
            </a:r>
            <a:r>
              <a:rPr lang="cs-CZ" b="1" dirty="0" err="1" smtClean="0"/>
              <a:t>max</a:t>
            </a:r>
            <a:r>
              <a:rPr lang="cs-CZ" dirty="0" smtClean="0"/>
              <a:t> </a:t>
            </a:r>
            <a:r>
              <a:rPr lang="cs-CZ" dirty="0" err="1" smtClean="0"/>
              <a:t>seekBaru</a:t>
            </a:r>
            <a:r>
              <a:rPr lang="cs-CZ" dirty="0" smtClean="0"/>
              <a:t> na </a:t>
            </a:r>
            <a:r>
              <a:rPr lang="cs-CZ" b="1" dirty="0" smtClean="0"/>
              <a:t>90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9359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4801" y="1645827"/>
            <a:ext cx="1691080" cy="746449"/>
          </a:xfrm>
        </p:spPr>
        <p:txBody>
          <a:bodyPr/>
          <a:lstStyle/>
          <a:p>
            <a:r>
              <a:rPr lang="cs-CZ" dirty="0" smtClean="0"/>
              <a:t>Doplňte kód.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801" y="3859888"/>
            <a:ext cx="10669122" cy="252225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1993" y="1679043"/>
            <a:ext cx="5188014" cy="1985843"/>
          </a:xfrm>
          <a:prstGeom prst="rect">
            <a:avLst/>
          </a:prstGeom>
        </p:spPr>
      </p:pic>
      <p:sp>
        <p:nvSpPr>
          <p:cNvPr id="7" name="Ovál 6"/>
          <p:cNvSpPr/>
          <p:nvPr/>
        </p:nvSpPr>
        <p:spPr>
          <a:xfrm>
            <a:off x="3750906" y="2519265"/>
            <a:ext cx="2612572" cy="134062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637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3859" y="342469"/>
            <a:ext cx="6568557" cy="6239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7883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47</TotalTime>
  <Words>167</Words>
  <Application>Microsoft Office PowerPoint</Application>
  <PresentationFormat>Širokoúhlá obrazovka</PresentationFormat>
  <Paragraphs>32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Tw Cen MT</vt:lpstr>
      <vt:lpstr>Tw Cen MT Condensed</vt:lpstr>
      <vt:lpstr>Wingdings</vt:lpstr>
      <vt:lpstr>Wingdings 3</vt:lpstr>
      <vt:lpstr>Integrál</vt:lpstr>
      <vt:lpstr>SeekBar</vt:lpstr>
      <vt:lpstr>Cíl</vt:lpstr>
      <vt:lpstr>DEMO</vt:lpstr>
      <vt:lpstr>Step 1</vt:lpstr>
      <vt:lpstr>Step 2</vt:lpstr>
      <vt:lpstr>Po spuštění</vt:lpstr>
      <vt:lpstr>Step 3</vt:lpstr>
      <vt:lpstr>STEP 4</vt:lpstr>
      <vt:lpstr>Závěr</vt:lpstr>
      <vt:lpstr>Úkol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SeekBar</dc:title>
  <dc:creator>Jaroslav Kudr</dc:creator>
  <cp:lastModifiedBy>Jaroslav Kudr</cp:lastModifiedBy>
  <cp:revision>6</cp:revision>
  <dcterms:created xsi:type="dcterms:W3CDTF">2017-03-04T11:50:37Z</dcterms:created>
  <dcterms:modified xsi:type="dcterms:W3CDTF">2017-03-04T12:42:58Z</dcterms:modified>
</cp:coreProperties>
</file>