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34AA007-4BEF-4865-A0CE-7608091451FD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DF83-7289-4FB9-BAFA-8A8E661A3F1B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84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A007-4BEF-4865-A0CE-7608091451FD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DF83-7289-4FB9-BAFA-8A8E661A3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25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A007-4BEF-4865-A0CE-7608091451FD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DF83-7289-4FB9-BAFA-8A8E661A3F1B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43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A007-4BEF-4865-A0CE-7608091451FD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DF83-7289-4FB9-BAFA-8A8E661A3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35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A007-4BEF-4865-A0CE-7608091451FD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DF83-7289-4FB9-BAFA-8A8E661A3F1B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28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A007-4BEF-4865-A0CE-7608091451FD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DF83-7289-4FB9-BAFA-8A8E661A3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3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A007-4BEF-4865-A0CE-7608091451FD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DF83-7289-4FB9-BAFA-8A8E661A3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3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A007-4BEF-4865-A0CE-7608091451FD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DF83-7289-4FB9-BAFA-8A8E661A3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52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A007-4BEF-4865-A0CE-7608091451FD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DF83-7289-4FB9-BAFA-8A8E661A3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83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A007-4BEF-4865-A0CE-7608091451FD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DF83-7289-4FB9-BAFA-8A8E661A3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9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A007-4BEF-4865-A0CE-7608091451FD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DF83-7289-4FB9-BAFA-8A8E661A3F1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56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4AA007-4BEF-4865-A0CE-7608091451FD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DD7DF83-7289-4FB9-BAFA-8A8E661A3F1B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58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8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2201" y="591934"/>
            <a:ext cx="2148280" cy="1499616"/>
          </a:xfrm>
        </p:spPr>
        <p:txBody>
          <a:bodyPr>
            <a:normAutofit/>
          </a:bodyPr>
          <a:lstStyle/>
          <a:p>
            <a:r>
              <a:rPr lang="cs-CZ" dirty="0" smtClean="0"/>
              <a:t>Vytvořte UI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090" y="305298"/>
            <a:ext cx="8795133" cy="628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3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982" y="279917"/>
            <a:ext cx="3513251" cy="6167535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248261" y="5673012"/>
            <a:ext cx="3622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Řešení naleznete na </a:t>
            </a:r>
            <a:r>
              <a:rPr lang="cs-CZ" b="1" i="1" dirty="0" err="1" smtClean="0"/>
              <a:t>Moodle</a:t>
            </a:r>
            <a:r>
              <a:rPr lang="cs-CZ" b="1" i="1" dirty="0" smtClean="0"/>
              <a:t> v souboru:</a:t>
            </a:r>
            <a:br>
              <a:rPr lang="cs-CZ" b="1" i="1" dirty="0" smtClean="0"/>
            </a:br>
            <a:r>
              <a:rPr lang="cs-CZ" b="1" i="1" dirty="0" err="1" smtClean="0">
                <a:solidFill>
                  <a:srgbClr val="0070C0"/>
                </a:solidFill>
              </a:rPr>
              <a:t>zaverecny_layout_Demo_XML</a:t>
            </a:r>
            <a:endParaRPr lang="cs-CZ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45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 kdyby jste měli radost </a:t>
            </a:r>
            <a:r>
              <a:rPr lang="cs-CZ" dirty="0" smtClean="0">
                <a:sym typeface="Wingdings" panose="05000000000000000000" pitchFamily="2" charset="2"/>
              </a:rPr>
              <a:t>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388" y="1720332"/>
            <a:ext cx="7877175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84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6013" y="2815232"/>
            <a:ext cx="9720072" cy="159814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Následuje kapitola věnovaná programování aplikací(aktivit) v jazyce c#</a:t>
            </a:r>
            <a:br>
              <a:rPr lang="cs-CZ" dirty="0" smtClean="0"/>
            </a:br>
            <a:r>
              <a:rPr lang="cs-CZ" dirty="0" smtClean="0"/>
              <a:t>Kapitola předpokládá základní znalosti programování v c#:</a:t>
            </a:r>
            <a:br>
              <a:rPr lang="cs-CZ" dirty="0" smtClean="0"/>
            </a:br>
            <a:r>
              <a:rPr lang="cs-CZ" dirty="0" smtClean="0"/>
              <a:t>cykly, podmínky, metody, proměnné, …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412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</TotalTime>
  <Words>30</Words>
  <Application>Microsoft Office PowerPoint</Application>
  <PresentationFormat>Širokoúhlá obrazovka</PresentationFormat>
  <Paragraphs>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Tw Cen MT</vt:lpstr>
      <vt:lpstr>Tw Cen MT Condensed</vt:lpstr>
      <vt:lpstr>Wingdings</vt:lpstr>
      <vt:lpstr>Wingdings 3</vt:lpstr>
      <vt:lpstr>Integrál</vt:lpstr>
      <vt:lpstr>Příklad</vt:lpstr>
      <vt:lpstr>Vytvořte UI</vt:lpstr>
      <vt:lpstr>Prezentace aplikace PowerPoint</vt:lpstr>
      <vt:lpstr>AS kdyby jste měli radost </vt:lpstr>
      <vt:lpstr>Následuje kapitola věnovaná programování aplikací(aktivit) v jazyce c# Kapitola předpokládá základní znalosti programování v c#: cykly, podmínky, metody, proměnné, 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</dc:title>
  <dc:creator>Jaroslav Kudr</dc:creator>
  <cp:lastModifiedBy>Jaroslav Kudr</cp:lastModifiedBy>
  <cp:revision>3</cp:revision>
  <dcterms:created xsi:type="dcterms:W3CDTF">2017-02-27T18:41:51Z</dcterms:created>
  <dcterms:modified xsi:type="dcterms:W3CDTF">2017-02-27T18:54:56Z</dcterms:modified>
</cp:coreProperties>
</file>