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eveloper.xamarin.com/api/field/Android.Resource+Attribute.Gravit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LAYOUT - </a:t>
            </a:r>
            <a:r>
              <a:rPr lang="cs-CZ" dirty="0" err="1" smtClean="0"/>
              <a:t>gravity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58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3424047" cy="4023360"/>
          </a:xfrm>
        </p:spPr>
        <p:txBody>
          <a:bodyPr/>
          <a:lstStyle/>
          <a:p>
            <a:r>
              <a:rPr lang="cs-CZ" dirty="0" smtClean="0"/>
              <a:t>Naučit se </a:t>
            </a:r>
            <a:r>
              <a:rPr lang="cs-CZ" dirty="0" err="1" smtClean="0"/>
              <a:t>pozicovat</a:t>
            </a:r>
            <a:r>
              <a:rPr lang="cs-CZ" dirty="0" smtClean="0"/>
              <a:t> ovládací prvky v Lineárním Layoutu pomocí atributu</a:t>
            </a:r>
            <a:br>
              <a:rPr lang="cs-CZ" dirty="0" smtClean="0"/>
            </a:br>
            <a:r>
              <a:rPr lang="cs-CZ" b="1" i="1" dirty="0" smtClean="0">
                <a:solidFill>
                  <a:srgbClr val="0070C0"/>
                </a:solidFill>
              </a:rPr>
              <a:t>„</a:t>
            </a:r>
            <a:r>
              <a:rPr lang="cs-CZ" b="1" i="1" dirty="0" err="1" smtClean="0">
                <a:solidFill>
                  <a:srgbClr val="0070C0"/>
                </a:solidFill>
              </a:rPr>
              <a:t>gravity</a:t>
            </a:r>
            <a:r>
              <a:rPr lang="cs-CZ" b="1" i="1" dirty="0" smtClean="0">
                <a:solidFill>
                  <a:srgbClr val="0070C0"/>
                </a:solidFill>
              </a:rPr>
              <a:t>“</a:t>
            </a:r>
            <a:br>
              <a:rPr lang="cs-CZ" b="1" i="1" dirty="0" smtClean="0">
                <a:solidFill>
                  <a:srgbClr val="0070C0"/>
                </a:solidFill>
              </a:rPr>
            </a:br>
            <a:r>
              <a:rPr lang="cs-CZ" b="1" i="1" dirty="0" smtClean="0">
                <a:solidFill>
                  <a:srgbClr val="0070C0"/>
                </a:solidFill>
              </a:rPr>
              <a:t>“</a:t>
            </a:r>
            <a:r>
              <a:rPr lang="cs-CZ" b="1" i="1" dirty="0" err="1" smtClean="0">
                <a:solidFill>
                  <a:srgbClr val="0070C0"/>
                </a:solidFill>
              </a:rPr>
              <a:t>layout_gravity</a:t>
            </a:r>
            <a:r>
              <a:rPr lang="cs-CZ" b="1" i="1" dirty="0" smtClean="0">
                <a:solidFill>
                  <a:srgbClr val="0070C0"/>
                </a:solidFill>
              </a:rPr>
              <a:t>“</a:t>
            </a:r>
            <a:br>
              <a:rPr lang="cs-CZ" b="1" i="1" dirty="0" smtClean="0">
                <a:solidFill>
                  <a:srgbClr val="0070C0"/>
                </a:solidFill>
              </a:rPr>
            </a:br>
            <a:endParaRPr lang="cs-CZ" b="1" i="1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5651" y="525721"/>
            <a:ext cx="3181350" cy="578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6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5014722" cy="40233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Tento atribut může nabývat několika různých hodnot:</a:t>
            </a:r>
          </a:p>
          <a:p>
            <a:r>
              <a:rPr lang="cs-CZ" dirty="0" err="1" smtClean="0">
                <a:hlinkClick r:id="rId2"/>
              </a:rPr>
              <a:t>Gravity_atributy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Specifikuje pozici objektu v závislosti na jeho hranicích !!!</a:t>
            </a:r>
          </a:p>
          <a:p>
            <a:r>
              <a:rPr lang="cs-CZ" dirty="0" smtClean="0"/>
              <a:t>Podívejte se na ukázku UI – </a:t>
            </a:r>
            <a:r>
              <a:rPr lang="cs-CZ" dirty="0" err="1" smtClean="0"/>
              <a:t>Linear</a:t>
            </a:r>
            <a:r>
              <a:rPr lang="cs-CZ" dirty="0" smtClean="0"/>
              <a:t> layout má orientaci </a:t>
            </a:r>
            <a:r>
              <a:rPr lang="cs-CZ" b="1" i="1" dirty="0" err="1" smtClean="0">
                <a:solidFill>
                  <a:srgbClr val="0070C0"/>
                </a:solidFill>
              </a:rPr>
              <a:t>vertical</a:t>
            </a:r>
            <a:r>
              <a:rPr lang="cs-CZ" dirty="0" smtClean="0"/>
              <a:t>.</a:t>
            </a:r>
          </a:p>
          <a:p>
            <a:r>
              <a:rPr lang="cs-CZ" dirty="0" smtClean="0"/>
              <a:t>Tlačítko má nastaveno </a:t>
            </a:r>
            <a:r>
              <a:rPr lang="cs-CZ" b="1" i="1" dirty="0" err="1" smtClean="0">
                <a:solidFill>
                  <a:srgbClr val="0070C0"/>
                </a:solidFill>
              </a:rPr>
              <a:t>layout_gravity</a:t>
            </a:r>
            <a:r>
              <a:rPr lang="cs-CZ" b="1" i="1" dirty="0" smtClean="0">
                <a:solidFill>
                  <a:srgbClr val="0070C0"/>
                </a:solidFill>
              </a:rPr>
              <a:t>=</a:t>
            </a:r>
            <a:r>
              <a:rPr lang="cs-CZ" b="1" i="1" dirty="0" err="1" smtClean="0">
                <a:solidFill>
                  <a:srgbClr val="0070C0"/>
                </a:solidFill>
              </a:rPr>
              <a:t>bottom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a velikost </a:t>
            </a:r>
            <a:r>
              <a:rPr lang="cs-CZ" b="1" i="1" dirty="0" smtClean="0">
                <a:solidFill>
                  <a:srgbClr val="0070C0"/>
                </a:solidFill>
              </a:rPr>
              <a:t>160dp x 160 </a:t>
            </a:r>
            <a:r>
              <a:rPr lang="cs-CZ" b="1" i="1" dirty="0" err="1" smtClean="0">
                <a:solidFill>
                  <a:srgbClr val="0070C0"/>
                </a:solidFill>
              </a:rPr>
              <a:t>dp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Kde byste čekali, že se tlačítko zobrazí.</a:t>
            </a:r>
          </a:p>
          <a:p>
            <a:r>
              <a:rPr lang="cs-CZ" dirty="0" smtClean="0"/>
              <a:t>Tipněte si než zobrazíte výsledek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3650" y="2409824"/>
            <a:ext cx="5440154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62634"/>
          </a:xfrm>
        </p:spPr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6663" y="1847850"/>
            <a:ext cx="2903084" cy="47815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324099"/>
            <a:ext cx="5440154" cy="3533775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>
            <a:off x="7124700" y="3733800"/>
            <a:ext cx="3619500" cy="190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7124700" y="4562475"/>
            <a:ext cx="3619500" cy="190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7124700" y="5381625"/>
            <a:ext cx="3619500" cy="190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9382125" y="3333750"/>
            <a:ext cx="0" cy="40005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8934450" y="2947957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92D050"/>
                </a:solidFill>
              </a:rPr>
              <a:t>bottom</a:t>
            </a:r>
            <a:endParaRPr lang="cs-CZ" sz="2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2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Změňte orientaci layoutu na </a:t>
            </a:r>
            <a:r>
              <a:rPr lang="cs-CZ" dirty="0" err="1" smtClean="0"/>
              <a:t>horizontal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2619375"/>
            <a:ext cx="4381500" cy="28956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050" y="1640681"/>
            <a:ext cx="2669436" cy="4852987"/>
          </a:xfrm>
          <a:prstGeom prst="rect">
            <a:avLst/>
          </a:prstGeom>
        </p:spPr>
      </p:pic>
      <p:cxnSp>
        <p:nvCxnSpPr>
          <p:cNvPr id="7" name="Přímá spojnice 6"/>
          <p:cNvCxnSpPr/>
          <p:nvPr/>
        </p:nvCxnSpPr>
        <p:spPr>
          <a:xfrm>
            <a:off x="8086725" y="2324100"/>
            <a:ext cx="0" cy="3810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7334250" y="4229100"/>
            <a:ext cx="9525" cy="1390650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230673" y="388250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92D050"/>
                </a:solidFill>
              </a:rPr>
              <a:t>bottom</a:t>
            </a:r>
            <a:endParaRPr lang="cs-CZ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87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Layout_gravity</a:t>
            </a:r>
            <a:r>
              <a:rPr lang="cs-CZ" dirty="0" smtClean="0"/>
              <a:t> vs. </a:t>
            </a:r>
            <a:r>
              <a:rPr lang="cs-CZ" dirty="0" err="1" smtClean="0"/>
              <a:t>gravity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dirty="0" err="1" smtClean="0"/>
              <a:t>layout_gravity</a:t>
            </a:r>
            <a:r>
              <a:rPr lang="cs-CZ" dirty="0" smtClean="0"/>
              <a:t> : slouží k označení pozice vůči kontejneru, který ovládací prvek obsahuje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dirty="0" err="1"/>
              <a:t>g</a:t>
            </a:r>
            <a:r>
              <a:rPr lang="cs-CZ" dirty="0" err="1" smtClean="0"/>
              <a:t>ravity</a:t>
            </a:r>
            <a:r>
              <a:rPr lang="cs-CZ" dirty="0" smtClean="0"/>
              <a:t> : slouží k </a:t>
            </a:r>
            <a:r>
              <a:rPr lang="cs-CZ" dirty="0" err="1" smtClean="0"/>
              <a:t>pozicování</a:t>
            </a:r>
            <a:r>
              <a:rPr lang="cs-CZ" dirty="0" smtClean="0"/>
              <a:t> většinou textu </a:t>
            </a:r>
            <a:r>
              <a:rPr lang="cs-CZ" dirty="0" err="1" smtClean="0"/>
              <a:t>uvntř</a:t>
            </a:r>
            <a:r>
              <a:rPr lang="cs-CZ" dirty="0" smtClean="0"/>
              <a:t> samotného ovládacího prvku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6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989" y="678395"/>
            <a:ext cx="7395411" cy="6017679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122694" y="678394"/>
            <a:ext cx="4067820" cy="6017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dirty="0" smtClean="0"/>
              <a:t>Řešení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267659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5336613"/>
          </a:xfrm>
        </p:spPr>
        <p:txBody>
          <a:bodyPr>
            <a:normAutofit/>
          </a:bodyPr>
          <a:lstStyle/>
          <a:p>
            <a:r>
              <a:rPr lang="cs-CZ" dirty="0"/>
              <a:t>Následuje </a:t>
            </a:r>
            <a:r>
              <a:rPr lang="cs-CZ" dirty="0" smtClean="0"/>
              <a:t>cvičení k ověření základních znalostí při tvorbě Layoutu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</TotalTime>
  <Words>80</Words>
  <Application>Microsoft Office PowerPoint</Application>
  <PresentationFormat>Širokoúhlá obrazovka</PresentationFormat>
  <Paragraphs>21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Tw Cen MT</vt:lpstr>
      <vt:lpstr>Tw Cen MT Condensed</vt:lpstr>
      <vt:lpstr>Wingdings</vt:lpstr>
      <vt:lpstr>Wingdings 3</vt:lpstr>
      <vt:lpstr>Integrál</vt:lpstr>
      <vt:lpstr>LAYOUT - gravity</vt:lpstr>
      <vt:lpstr>CÍL ?</vt:lpstr>
      <vt:lpstr>Gravity</vt:lpstr>
      <vt:lpstr>Proč?</vt:lpstr>
      <vt:lpstr>Změňte orientaci layoutu na horizontal</vt:lpstr>
      <vt:lpstr>Layout_gravity vs. gravity</vt:lpstr>
      <vt:lpstr>Úkol:</vt:lpstr>
      <vt:lpstr>Následuje cvičení k ověření základních znalostí při tvorbě Layoutu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- gravity</dc:title>
  <dc:creator>Jaroslav Kudr</dc:creator>
  <cp:lastModifiedBy>Jaroslav Kudr</cp:lastModifiedBy>
  <cp:revision>6</cp:revision>
  <dcterms:created xsi:type="dcterms:W3CDTF">2017-02-27T16:21:16Z</dcterms:created>
  <dcterms:modified xsi:type="dcterms:W3CDTF">2017-02-27T17:05:22Z</dcterms:modified>
</cp:coreProperties>
</file>