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08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58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20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3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18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39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7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3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76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29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62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61A9E8-8A19-4B89-912F-8C7D2283E8D7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2CEC8E-D111-41FA-937A-FA23FEF5CC6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35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RadioGroup</a:t>
            </a:r>
            <a:r>
              <a:rPr lang="cs-CZ" dirty="0" smtClean="0"/>
              <a:t>, </a:t>
            </a:r>
            <a:r>
              <a:rPr lang="cs-CZ" dirty="0" err="1" smtClean="0"/>
              <a:t>RadioButton</a:t>
            </a:r>
            <a:r>
              <a:rPr lang="cs-CZ" dirty="0" smtClean="0"/>
              <a:t> </a:t>
            </a:r>
            <a:r>
              <a:rPr lang="cs-CZ" dirty="0" err="1" smtClean="0"/>
              <a:t>DEMo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35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– práce s </a:t>
            </a:r>
            <a:r>
              <a:rPr lang="cs-CZ" dirty="0" err="1" smtClean="0"/>
              <a:t>Radiogroup</a:t>
            </a:r>
            <a:r>
              <a:rPr lang="cs-CZ" dirty="0" smtClean="0"/>
              <a:t> a </a:t>
            </a:r>
            <a:r>
              <a:rPr lang="cs-CZ" dirty="0" err="1" smtClean="0"/>
              <a:t>radiobutton</a:t>
            </a:r>
            <a:endParaRPr lang="cs-CZ" dirty="0"/>
          </a:p>
        </p:txBody>
      </p:sp>
      <p:pic>
        <p:nvPicPr>
          <p:cNvPr id="1028" name="Picture 4" descr="Image result for android radiobut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985" y="2084832"/>
            <a:ext cx="2828925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61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Vytvořte v existujícím </a:t>
            </a:r>
            <a:r>
              <a:rPr lang="cs-CZ" sz="2800" dirty="0" err="1" smtClean="0"/>
              <a:t>solution</a:t>
            </a:r>
            <a:r>
              <a:rPr lang="cs-CZ" sz="2800" dirty="0"/>
              <a:t> </a:t>
            </a:r>
            <a:r>
              <a:rPr lang="cs-CZ" sz="2800" b="1" i="1" dirty="0" err="1" smtClean="0">
                <a:solidFill>
                  <a:srgbClr val="0070C0"/>
                </a:solidFill>
              </a:rPr>
              <a:t>working_with_tools</a:t>
            </a:r>
            <a:r>
              <a:rPr lang="cs-CZ" sz="2800" b="1" i="1" dirty="0" smtClean="0">
                <a:solidFill>
                  <a:srgbClr val="0070C0"/>
                </a:solidFill>
              </a:rPr>
              <a:t> </a:t>
            </a:r>
            <a:r>
              <a:rPr lang="cs-CZ" sz="2800" dirty="0" smtClean="0"/>
              <a:t>nový projekt:</a:t>
            </a:r>
          </a:p>
          <a:p>
            <a:r>
              <a:rPr lang="cs-CZ" sz="2800" dirty="0" smtClean="0"/>
              <a:t>Název: </a:t>
            </a:r>
            <a:r>
              <a:rPr lang="cs-CZ" sz="2800" b="1" i="1" dirty="0" smtClean="0">
                <a:solidFill>
                  <a:srgbClr val="0070C0"/>
                </a:solidFill>
              </a:rPr>
              <a:t>RadioButton_DEMO3</a:t>
            </a:r>
            <a:endParaRPr lang="cs-CZ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0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936241" cy="4023360"/>
          </a:xfrm>
        </p:spPr>
        <p:txBody>
          <a:bodyPr/>
          <a:lstStyle/>
          <a:p>
            <a:r>
              <a:rPr lang="cs-CZ" dirty="0" smtClean="0"/>
              <a:t>Layout aplikace: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3033712"/>
            <a:ext cx="4085082" cy="360503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37" y="0"/>
            <a:ext cx="6135053" cy="685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40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Vytvořte metodu </a:t>
            </a:r>
            <a:r>
              <a:rPr lang="cs-CZ" sz="2800" b="1" i="1" dirty="0" err="1" smtClean="0">
                <a:solidFill>
                  <a:srgbClr val="0070C0"/>
                </a:solidFill>
              </a:rPr>
              <a:t>inicializaceUI</a:t>
            </a:r>
            <a:r>
              <a:rPr lang="cs-CZ" sz="2800" dirty="0" smtClean="0"/>
              <a:t>, ovládací prvky jako globální proměnné projektu a načtěte layout v metodě </a:t>
            </a:r>
            <a:r>
              <a:rPr lang="cs-CZ" sz="2800" b="1" i="1" dirty="0" err="1" smtClean="0">
                <a:solidFill>
                  <a:srgbClr val="0070C0"/>
                </a:solidFill>
              </a:rPr>
              <a:t>OnCreate</a:t>
            </a:r>
            <a:r>
              <a:rPr lang="cs-CZ" sz="2800" b="1" i="1" dirty="0" smtClean="0">
                <a:solidFill>
                  <a:srgbClr val="0070C0"/>
                </a:solidFill>
              </a:rPr>
              <a:t>()</a:t>
            </a:r>
          </a:p>
          <a:p>
            <a:r>
              <a:rPr lang="cs-CZ" sz="2800" dirty="0" smtClean="0"/>
              <a:t>Pokud máte problém s krokem 2 vraťte se k prezentaci o práci s tlačítkem a zopakujte si uvedené úkoly.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1779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1783080"/>
            <a:ext cx="1433321" cy="1771650"/>
          </a:xfrm>
        </p:spPr>
        <p:txBody>
          <a:bodyPr>
            <a:normAutofit/>
          </a:bodyPr>
          <a:lstStyle/>
          <a:p>
            <a:r>
              <a:rPr lang="cs-CZ" dirty="0" smtClean="0"/>
              <a:t>Doplňte kód programu.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182" y="131445"/>
            <a:ext cx="8297228" cy="657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24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145" y="2084832"/>
            <a:ext cx="760095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474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Znáte už </a:t>
            </a:r>
            <a:r>
              <a:rPr lang="cs-CZ" sz="2800" dirty="0" err="1" smtClean="0"/>
              <a:t>Intenty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Tlačítko v dané aplikaci změňte na </a:t>
            </a:r>
            <a:r>
              <a:rPr lang="cs-CZ" sz="2800" b="1" i="1" dirty="0" smtClean="0"/>
              <a:t>Další</a:t>
            </a:r>
            <a:r>
              <a:rPr lang="cs-CZ" sz="2800" dirty="0" smtClean="0"/>
              <a:t>. Přidejte další aktivitu s dalším dotazem týkajícím se Vaší školy se třemi možnostmi.</a:t>
            </a:r>
          </a:p>
          <a:p>
            <a:r>
              <a:rPr lang="cs-CZ" sz="2800" dirty="0" smtClean="0"/>
              <a:t>V každém setu odpovědí vyberte jednu odpověď jako správnou.</a:t>
            </a:r>
          </a:p>
          <a:p>
            <a:r>
              <a:rPr lang="cs-CZ" sz="2800" dirty="0" smtClean="0"/>
              <a:t>Na druhou aktivitu umístěte tlačítko </a:t>
            </a:r>
            <a:r>
              <a:rPr lang="cs-CZ" sz="2800" b="1" i="1" dirty="0" smtClean="0"/>
              <a:t>Vyhodnotit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Zobrazte uživateli kolik otázek z kolika možných měl dobře ve vyskakovacím oknu. </a:t>
            </a:r>
            <a:br>
              <a:rPr lang="cs-CZ" sz="2800" dirty="0" smtClean="0"/>
            </a:br>
            <a:r>
              <a:rPr lang="cs-CZ" sz="2800" dirty="0" smtClean="0"/>
              <a:t>Např.: </a:t>
            </a:r>
            <a:r>
              <a:rPr lang="cs-CZ" sz="2800" b="1" i="1" dirty="0" smtClean="0"/>
              <a:t>„Odpověděl jste správně 1 ze 2 otázek“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165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</TotalTime>
  <Words>135</Words>
  <Application>Microsoft Office PowerPoint</Application>
  <PresentationFormat>Širokoúhlá obrazovka</PresentationFormat>
  <Paragraphs>20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Integrál</vt:lpstr>
      <vt:lpstr>RadioGroup, RadioButton DEMo</vt:lpstr>
      <vt:lpstr>Cíl – práce s Radiogroup a radiobutton</vt:lpstr>
      <vt:lpstr>DEMo</vt:lpstr>
      <vt:lpstr>STEP 1</vt:lpstr>
      <vt:lpstr>STEP 2</vt:lpstr>
      <vt:lpstr>Step 3 </vt:lpstr>
      <vt:lpstr>Závěr</vt:lpstr>
      <vt:lpstr>Úkol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RadioGroup, RadioButton DEMo</dc:title>
  <dc:creator>Jaroslav Kudr</dc:creator>
  <cp:lastModifiedBy>Jaroslav Kudr</cp:lastModifiedBy>
  <cp:revision>5</cp:revision>
  <dcterms:created xsi:type="dcterms:W3CDTF">2017-03-04T10:26:55Z</dcterms:created>
  <dcterms:modified xsi:type="dcterms:W3CDTF">2017-03-04T11:33:25Z</dcterms:modified>
</cp:coreProperties>
</file>