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AEE38-A627-47E0-BD14-058068DBD606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C5B-4A45-47CE-9E11-392FB8A270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AEE38-A627-47E0-BD14-058068DBD606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C5B-4A45-47CE-9E11-392FB8A270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AEE38-A627-47E0-BD14-058068DBD606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C5B-4A45-47CE-9E11-392FB8A270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AEE38-A627-47E0-BD14-058068DBD606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C5B-4A45-47CE-9E11-392FB8A270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AEE38-A627-47E0-BD14-058068DBD606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C5B-4A45-47CE-9E11-392FB8A270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AEE38-A627-47E0-BD14-058068DBD606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C5B-4A45-47CE-9E11-392FB8A270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AEE38-A627-47E0-BD14-058068DBD606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C5B-4A45-47CE-9E11-392FB8A270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AEE38-A627-47E0-BD14-058068DBD606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C5B-4A45-47CE-9E11-392FB8A270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AEE38-A627-47E0-BD14-058068DBD606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C5B-4A45-47CE-9E11-392FB8A270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AEE38-A627-47E0-BD14-058068DBD606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C5B-4A45-47CE-9E11-392FB8A270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AEE38-A627-47E0-BD14-058068DBD606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C5B-4A45-47CE-9E11-392FB8A270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AEE38-A627-47E0-BD14-058068DBD606}" type="datetimeFigureOut">
              <a:rPr lang="cs-CZ" smtClean="0"/>
              <a:pPr/>
              <a:t>31.10.2011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5CC5B-4A45-47CE-9E11-392FB8A270D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Typový příklad 3 </a:t>
            </a:r>
            <a:r>
              <a:rPr lang="cs-CZ" dirty="0" smtClean="0"/>
              <a:t>– zadání 1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Vytvořte objekt čtvercové matice s následujícími </a:t>
            </a:r>
            <a:r>
              <a:rPr lang="cs-CZ" dirty="0" err="1" smtClean="0"/>
              <a:t>properties</a:t>
            </a:r>
            <a:r>
              <a:rPr lang="cs-CZ" dirty="0" smtClean="0"/>
              <a:t> a metodami:</a:t>
            </a:r>
          </a:p>
          <a:p>
            <a:pPr>
              <a:buNone/>
            </a:pPr>
            <a:r>
              <a:rPr lang="cs-CZ" b="1" dirty="0" smtClean="0"/>
              <a:t>Matice</a:t>
            </a:r>
          </a:p>
          <a:p>
            <a:r>
              <a:rPr lang="cs-CZ" b="1" i="1" dirty="0" err="1" smtClean="0"/>
              <a:t>Properties</a:t>
            </a:r>
            <a:r>
              <a:rPr lang="cs-CZ" b="1" i="1" dirty="0" smtClean="0"/>
              <a:t>:</a:t>
            </a:r>
          </a:p>
          <a:p>
            <a:pPr lvl="1"/>
            <a:r>
              <a:rPr lang="cs-CZ" b="1" i="1" dirty="0" err="1" smtClean="0"/>
              <a:t>Private</a:t>
            </a:r>
            <a:r>
              <a:rPr lang="cs-CZ" b="1" i="1" dirty="0" smtClean="0"/>
              <a:t> </a:t>
            </a:r>
            <a:r>
              <a:rPr lang="cs-CZ" b="1" i="1" dirty="0" err="1" smtClean="0"/>
              <a:t>Int</a:t>
            </a:r>
            <a:r>
              <a:rPr lang="cs-CZ" b="1" i="1" dirty="0" smtClean="0"/>
              <a:t>[3][</a:t>
            </a:r>
            <a:r>
              <a:rPr lang="cs-CZ" b="1" i="1" dirty="0"/>
              <a:t>3</a:t>
            </a:r>
            <a:r>
              <a:rPr lang="cs-CZ" b="1" i="1" dirty="0" smtClean="0"/>
              <a:t>] my_matice </a:t>
            </a:r>
            <a:r>
              <a:rPr lang="cs-CZ" dirty="0" smtClean="0"/>
              <a:t>nebude přístupný, pouze se bude plnit metodou Fill();</a:t>
            </a:r>
          </a:p>
          <a:p>
            <a:pPr lvl="1"/>
            <a:r>
              <a:rPr lang="cs-CZ" b="1" i="1" dirty="0" err="1" smtClean="0"/>
              <a:t>Private</a:t>
            </a:r>
            <a:r>
              <a:rPr lang="cs-CZ" b="1" i="1" dirty="0" smtClean="0"/>
              <a:t> diskriminant - </a:t>
            </a:r>
            <a:r>
              <a:rPr lang="cs-CZ" dirty="0" smtClean="0"/>
              <a:t>bude pouze ke čtení jeho hodnota bude nastavena v metodě </a:t>
            </a:r>
            <a:r>
              <a:rPr lang="cs-CZ" dirty="0" err="1" smtClean="0"/>
              <a:t>Sarrus</a:t>
            </a:r>
            <a:r>
              <a:rPr lang="cs-CZ" dirty="0" smtClean="0"/>
              <a:t>_determinant()</a:t>
            </a:r>
          </a:p>
          <a:p>
            <a:r>
              <a:rPr lang="cs-CZ" b="1" i="1" dirty="0" smtClean="0"/>
              <a:t>Metody:</a:t>
            </a:r>
          </a:p>
          <a:p>
            <a:pPr lvl="1"/>
            <a:r>
              <a:rPr lang="cs-CZ" dirty="0" err="1" smtClean="0"/>
              <a:t>Konstruktor</a:t>
            </a:r>
            <a:r>
              <a:rPr lang="cs-CZ" dirty="0" smtClean="0"/>
              <a:t> </a:t>
            </a:r>
            <a:r>
              <a:rPr lang="cs-CZ" b="1" i="1" dirty="0" smtClean="0"/>
              <a:t>Matice() </a:t>
            </a:r>
            <a:r>
              <a:rPr lang="cs-CZ" dirty="0" smtClean="0"/>
              <a:t>– bez parametrů zavolá metodu Fill()</a:t>
            </a:r>
          </a:p>
          <a:p>
            <a:pPr lvl="1"/>
            <a:r>
              <a:rPr lang="cs-CZ" b="1" i="1" dirty="0" smtClean="0"/>
              <a:t>Public </a:t>
            </a:r>
            <a:r>
              <a:rPr lang="cs-CZ" b="1" i="1" dirty="0" err="1" smtClean="0"/>
              <a:t>void</a:t>
            </a:r>
            <a:r>
              <a:rPr lang="cs-CZ" b="1" i="1" dirty="0" smtClean="0"/>
              <a:t> Fill() </a:t>
            </a:r>
            <a:r>
              <a:rPr lang="cs-CZ" dirty="0" smtClean="0"/>
              <a:t>naplní pole </a:t>
            </a:r>
            <a:r>
              <a:rPr lang="cs-CZ" b="1" i="1" dirty="0" err="1" smtClean="0"/>
              <a:t>this.my</a:t>
            </a:r>
            <a:r>
              <a:rPr lang="cs-CZ" b="1" i="1" dirty="0" smtClean="0"/>
              <a:t>_matice </a:t>
            </a:r>
            <a:r>
              <a:rPr lang="cs-CZ" dirty="0" smtClean="0"/>
              <a:t>natvrdo náhodnými hodnotami  pomocí objektu </a:t>
            </a:r>
            <a:r>
              <a:rPr lang="cs-CZ" dirty="0" err="1" smtClean="0"/>
              <a:t>random</a:t>
            </a:r>
            <a:r>
              <a:rPr lang="cs-CZ" dirty="0" smtClean="0"/>
              <a:t> 1-1000, použijte vnořený cyklus </a:t>
            </a:r>
          </a:p>
          <a:p>
            <a:pPr lvl="1"/>
            <a:r>
              <a:rPr lang="cs-CZ" b="1" i="1" dirty="0" smtClean="0"/>
              <a:t>Public  </a:t>
            </a:r>
            <a:r>
              <a:rPr lang="cs-CZ" b="1" i="1" dirty="0" err="1" smtClean="0"/>
              <a:t>void</a:t>
            </a:r>
            <a:r>
              <a:rPr lang="cs-CZ" b="1" i="1" dirty="0" smtClean="0"/>
              <a:t> </a:t>
            </a:r>
            <a:r>
              <a:rPr lang="cs-CZ" b="1" i="1" dirty="0" err="1" smtClean="0"/>
              <a:t>Sarrus</a:t>
            </a:r>
            <a:r>
              <a:rPr lang="cs-CZ" b="1" i="1" dirty="0" smtClean="0"/>
              <a:t>_determinant() </a:t>
            </a:r>
            <a:r>
              <a:rPr lang="cs-CZ" dirty="0" smtClean="0"/>
              <a:t>– nastaví hodnotu vnitřní proměnné diskriminant, podle vzorce (viz. Příloha)</a:t>
            </a:r>
          </a:p>
          <a:p>
            <a:pPr lvl="1"/>
            <a:r>
              <a:rPr lang="cs-CZ" b="1" i="1" dirty="0" smtClean="0"/>
              <a:t>Public </a:t>
            </a:r>
            <a:r>
              <a:rPr lang="cs-CZ" b="1" i="1" dirty="0" err="1" smtClean="0"/>
              <a:t>string</a:t>
            </a:r>
            <a:r>
              <a:rPr lang="cs-CZ" b="1" i="1" dirty="0" smtClean="0"/>
              <a:t> </a:t>
            </a:r>
            <a:r>
              <a:rPr lang="cs-CZ" b="1" i="1" dirty="0" err="1" smtClean="0"/>
              <a:t>Vypis</a:t>
            </a:r>
            <a:r>
              <a:rPr lang="cs-CZ" b="1" i="1" dirty="0" smtClean="0"/>
              <a:t>() </a:t>
            </a:r>
            <a:r>
              <a:rPr lang="cs-CZ" dirty="0" smtClean="0"/>
              <a:t>– vrátí </a:t>
            </a:r>
            <a:r>
              <a:rPr lang="cs-CZ" dirty="0" err="1" smtClean="0"/>
              <a:t>string</a:t>
            </a:r>
            <a:r>
              <a:rPr lang="cs-CZ" dirty="0" smtClean="0"/>
              <a:t> pro vypsání proměnné pole tak že bude odpovídat formátu 3x3 – tzn. Do řetězce musíte dát i znaky pro přechod na další řádek.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76672"/>
            <a:ext cx="3504389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348880"/>
            <a:ext cx="8324205" cy="449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Vytvořený projekt využijte v konzolové aplikaci</a:t>
            </a:r>
          </a:p>
          <a:p>
            <a:r>
              <a:rPr lang="cs-CZ" dirty="0" smtClean="0"/>
              <a:t>Vytvořte objekt matice, vypište ji na </a:t>
            </a:r>
            <a:r>
              <a:rPr lang="cs-CZ" dirty="0" err="1" smtClean="0"/>
              <a:t>konzoli</a:t>
            </a:r>
            <a:r>
              <a:rPr lang="cs-CZ" dirty="0" smtClean="0"/>
              <a:t> pomocí metody vracející </a:t>
            </a:r>
            <a:r>
              <a:rPr lang="cs-CZ" dirty="0" err="1" smtClean="0"/>
              <a:t>string</a:t>
            </a:r>
            <a:r>
              <a:rPr lang="cs-CZ" dirty="0" smtClean="0"/>
              <a:t> a vypište determinant přes metodu </a:t>
            </a:r>
            <a:r>
              <a:rPr lang="cs-CZ" dirty="0" err="1" smtClean="0"/>
              <a:t>get</a:t>
            </a:r>
            <a:r>
              <a:rPr lang="cs-CZ" dirty="0" smtClean="0"/>
              <a:t> </a:t>
            </a:r>
            <a:r>
              <a:rPr lang="cs-CZ" dirty="0" err="1" smtClean="0"/>
              <a:t>property</a:t>
            </a:r>
            <a:r>
              <a:rPr lang="cs-CZ" dirty="0" smtClean="0"/>
              <a:t> determinant</a:t>
            </a:r>
          </a:p>
          <a:p>
            <a:r>
              <a:rPr lang="cs-CZ" dirty="0" smtClean="0"/>
              <a:t>Ošetřete program na chyby všude tam kde je to vhodné</a:t>
            </a:r>
          </a:p>
          <a:p>
            <a:r>
              <a:rPr lang="cs-CZ" dirty="0" smtClean="0"/>
              <a:t>Okomentujte jednotlivé metody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Typový příklad 3 </a:t>
            </a:r>
            <a:r>
              <a:rPr lang="cs-CZ" dirty="0" smtClean="0"/>
              <a:t>– zadání 2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Vytvořte objekt </a:t>
            </a:r>
            <a:r>
              <a:rPr lang="cs-CZ" dirty="0" smtClean="0"/>
              <a:t>„</a:t>
            </a:r>
            <a:r>
              <a:rPr lang="cs-CZ" b="1" i="1" dirty="0" smtClean="0"/>
              <a:t>poklad_hra</a:t>
            </a:r>
            <a:r>
              <a:rPr lang="cs-CZ" dirty="0" smtClean="0"/>
              <a:t>“ </a:t>
            </a:r>
            <a:r>
              <a:rPr lang="cs-CZ" dirty="0" smtClean="0"/>
              <a:t>s následujícími </a:t>
            </a:r>
            <a:r>
              <a:rPr lang="cs-CZ" dirty="0" err="1" smtClean="0"/>
              <a:t>properties</a:t>
            </a:r>
            <a:r>
              <a:rPr lang="cs-CZ" dirty="0" smtClean="0"/>
              <a:t> a metodami:</a:t>
            </a:r>
          </a:p>
          <a:p>
            <a:pPr>
              <a:buNone/>
            </a:pPr>
            <a:r>
              <a:rPr lang="cs-CZ" b="1" dirty="0" smtClean="0"/>
              <a:t>Matice</a:t>
            </a:r>
          </a:p>
          <a:p>
            <a:r>
              <a:rPr lang="cs-CZ" b="1" i="1" dirty="0" err="1" smtClean="0"/>
              <a:t>Properties</a:t>
            </a:r>
            <a:r>
              <a:rPr lang="cs-CZ" b="1" i="1" dirty="0" smtClean="0"/>
              <a:t>:</a:t>
            </a:r>
          </a:p>
          <a:p>
            <a:pPr lvl="1"/>
            <a:r>
              <a:rPr lang="cs-CZ" b="1" i="1" dirty="0" err="1" smtClean="0"/>
              <a:t>Private</a:t>
            </a:r>
            <a:r>
              <a:rPr lang="cs-CZ" b="1" i="1" dirty="0" smtClean="0"/>
              <a:t> </a:t>
            </a:r>
            <a:r>
              <a:rPr lang="cs-CZ" b="1" i="1" dirty="0" smtClean="0"/>
              <a:t>pokusu </a:t>
            </a:r>
            <a:r>
              <a:rPr lang="cs-CZ" dirty="0" smtClean="0"/>
              <a:t>set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endParaRPr lang="cs-CZ" dirty="0" smtClean="0"/>
          </a:p>
          <a:p>
            <a:pPr lvl="1"/>
            <a:r>
              <a:rPr lang="cs-CZ" b="1" i="1" dirty="0" err="1" smtClean="0"/>
              <a:t>Private</a:t>
            </a:r>
            <a:r>
              <a:rPr lang="cs-CZ" b="1" i="1" dirty="0" smtClean="0"/>
              <a:t> </a:t>
            </a:r>
            <a:r>
              <a:rPr lang="cs-CZ" b="1" i="1" dirty="0" err="1" smtClean="0"/>
              <a:t>pocet</a:t>
            </a:r>
            <a:r>
              <a:rPr lang="cs-CZ" b="1" i="1" dirty="0" smtClean="0"/>
              <a:t>_bonusu </a:t>
            </a:r>
            <a:r>
              <a:rPr lang="cs-CZ" dirty="0" smtClean="0"/>
              <a:t>set </a:t>
            </a:r>
            <a:r>
              <a:rPr lang="cs-CZ" dirty="0" err="1" smtClean="0"/>
              <a:t>only</a:t>
            </a:r>
            <a:endParaRPr lang="cs-CZ" dirty="0" smtClean="0"/>
          </a:p>
          <a:p>
            <a:pPr lvl="1"/>
            <a:r>
              <a:rPr lang="cs-CZ" b="1" i="1" dirty="0" err="1" smtClean="0"/>
              <a:t>Private</a:t>
            </a:r>
            <a:r>
              <a:rPr lang="cs-CZ" b="1" i="1" dirty="0" smtClean="0"/>
              <a:t> </a:t>
            </a:r>
            <a:r>
              <a:rPr lang="cs-CZ" b="1" i="1" dirty="0" err="1" smtClean="0"/>
              <a:t>score</a:t>
            </a:r>
            <a:r>
              <a:rPr lang="cs-CZ" dirty="0" smtClean="0"/>
              <a:t> </a:t>
            </a:r>
            <a:r>
              <a:rPr lang="cs-CZ" dirty="0" err="1" smtClean="0"/>
              <a:t>get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endParaRPr lang="cs-CZ" dirty="0" smtClean="0"/>
          </a:p>
          <a:p>
            <a:pPr lvl="1"/>
            <a:r>
              <a:rPr lang="cs-CZ" b="1" i="1" dirty="0" err="1" smtClean="0"/>
              <a:t>Private</a:t>
            </a:r>
            <a:r>
              <a:rPr lang="cs-CZ" b="1" i="1" dirty="0" smtClean="0"/>
              <a:t> </a:t>
            </a:r>
            <a:r>
              <a:rPr lang="cs-CZ" b="1" i="1" dirty="0" err="1" smtClean="0"/>
              <a:t>int</a:t>
            </a:r>
            <a:r>
              <a:rPr lang="cs-CZ" b="1" i="1" dirty="0" smtClean="0"/>
              <a:t>[10][10] </a:t>
            </a:r>
            <a:r>
              <a:rPr lang="cs-CZ" b="1" i="1" dirty="0" err="1" smtClean="0"/>
              <a:t>hraci</a:t>
            </a:r>
            <a:r>
              <a:rPr lang="cs-CZ" b="1" i="1" dirty="0" smtClean="0"/>
              <a:t>_pole </a:t>
            </a:r>
            <a:r>
              <a:rPr lang="cs-CZ" dirty="0" smtClean="0"/>
              <a:t>ani </a:t>
            </a:r>
            <a:r>
              <a:rPr lang="cs-CZ" dirty="0" err="1" smtClean="0"/>
              <a:t>get</a:t>
            </a:r>
            <a:r>
              <a:rPr lang="cs-CZ" dirty="0" smtClean="0"/>
              <a:t> ani set, plní se pouze v </a:t>
            </a:r>
            <a:r>
              <a:rPr lang="cs-CZ" dirty="0" err="1" smtClean="0"/>
              <a:t>konstruktoru</a:t>
            </a:r>
            <a:endParaRPr lang="cs-CZ" dirty="0" smtClean="0"/>
          </a:p>
          <a:p>
            <a:r>
              <a:rPr lang="cs-CZ" b="1" i="1" dirty="0" smtClean="0"/>
              <a:t>Metody</a:t>
            </a:r>
            <a:r>
              <a:rPr lang="cs-CZ" b="1" i="1" dirty="0" smtClean="0"/>
              <a:t>:</a:t>
            </a:r>
          </a:p>
          <a:p>
            <a:pPr lvl="1"/>
            <a:r>
              <a:rPr lang="cs-CZ" b="1" i="1" dirty="0" smtClean="0"/>
              <a:t>Public poklad_hra(</a:t>
            </a:r>
            <a:r>
              <a:rPr lang="cs-CZ" b="1" i="1" dirty="0" err="1" smtClean="0"/>
              <a:t>int</a:t>
            </a:r>
            <a:r>
              <a:rPr lang="cs-CZ" b="1" i="1" dirty="0" smtClean="0"/>
              <a:t> _</a:t>
            </a:r>
            <a:r>
              <a:rPr lang="cs-CZ" b="1" i="1" dirty="0" err="1" smtClean="0"/>
              <a:t>pocetPok</a:t>
            </a:r>
            <a:r>
              <a:rPr lang="cs-CZ" b="1" i="1" dirty="0" smtClean="0"/>
              <a:t>, </a:t>
            </a:r>
            <a:r>
              <a:rPr lang="cs-CZ" b="1" i="1" dirty="0" err="1" smtClean="0"/>
              <a:t>int</a:t>
            </a:r>
            <a:r>
              <a:rPr lang="cs-CZ" b="1" i="1" dirty="0" smtClean="0"/>
              <a:t> _</a:t>
            </a:r>
            <a:r>
              <a:rPr lang="cs-CZ" b="1" i="1" dirty="0" err="1" smtClean="0"/>
              <a:t>pocetBonus</a:t>
            </a:r>
            <a:r>
              <a:rPr lang="cs-CZ" b="1" i="1" dirty="0" smtClean="0"/>
              <a:t>) </a:t>
            </a:r>
            <a:r>
              <a:rPr lang="cs-CZ" dirty="0" smtClean="0"/>
              <a:t>– </a:t>
            </a:r>
            <a:r>
              <a:rPr lang="cs-CZ" dirty="0" err="1" smtClean="0"/>
              <a:t>konstruktor</a:t>
            </a:r>
            <a:r>
              <a:rPr lang="cs-CZ" dirty="0" smtClean="0"/>
              <a:t> </a:t>
            </a:r>
            <a:r>
              <a:rPr lang="cs-CZ" b="1" i="1" dirty="0" smtClean="0"/>
              <a:t>pokusu </a:t>
            </a:r>
            <a:r>
              <a:rPr lang="cs-CZ" dirty="0" err="1" smtClean="0"/>
              <a:t>nastavi</a:t>
            </a:r>
            <a:r>
              <a:rPr lang="cs-CZ" dirty="0" smtClean="0"/>
              <a:t> defaultně na </a:t>
            </a:r>
            <a:r>
              <a:rPr lang="cs-CZ" b="1" i="1" dirty="0" smtClean="0"/>
              <a:t>_</a:t>
            </a:r>
            <a:r>
              <a:rPr lang="cs-CZ" b="1" i="1" dirty="0" err="1" smtClean="0"/>
              <a:t>pocetPok</a:t>
            </a:r>
            <a:r>
              <a:rPr lang="cs-CZ" dirty="0" smtClean="0"/>
              <a:t>, </a:t>
            </a:r>
            <a:r>
              <a:rPr lang="cs-CZ" b="1" i="1" dirty="0" smtClean="0"/>
              <a:t>počet_bonusu</a:t>
            </a:r>
            <a:r>
              <a:rPr lang="cs-CZ" dirty="0" smtClean="0"/>
              <a:t> </a:t>
            </a:r>
            <a:r>
              <a:rPr lang="cs-CZ" dirty="0" err="1" smtClean="0"/>
              <a:t>nastavi</a:t>
            </a:r>
            <a:r>
              <a:rPr lang="cs-CZ" dirty="0" smtClean="0"/>
              <a:t> defaultně na </a:t>
            </a:r>
            <a:r>
              <a:rPr lang="cs-CZ" b="1" i="1" dirty="0" smtClean="0"/>
              <a:t>_</a:t>
            </a:r>
            <a:r>
              <a:rPr lang="cs-CZ" b="1" i="1" dirty="0" err="1" smtClean="0"/>
              <a:t>pocetBonus</a:t>
            </a:r>
            <a:r>
              <a:rPr lang="cs-CZ" dirty="0" smtClean="0"/>
              <a:t>, do </a:t>
            </a:r>
            <a:r>
              <a:rPr lang="cs-CZ" dirty="0" err="1" smtClean="0"/>
              <a:t>hraciho</a:t>
            </a:r>
            <a:r>
              <a:rPr lang="cs-CZ" dirty="0" smtClean="0"/>
              <a:t> pole </a:t>
            </a:r>
            <a:r>
              <a:rPr lang="cs-CZ" dirty="0" err="1" smtClean="0"/>
              <a:t>da</a:t>
            </a:r>
            <a:r>
              <a:rPr lang="cs-CZ" dirty="0" smtClean="0"/>
              <a:t> </a:t>
            </a:r>
            <a:r>
              <a:rPr lang="cs-CZ" dirty="0" err="1" smtClean="0"/>
              <a:t>dvojitym</a:t>
            </a:r>
            <a:r>
              <a:rPr lang="cs-CZ" dirty="0" smtClean="0"/>
              <a:t> cyklem </a:t>
            </a:r>
            <a:r>
              <a:rPr lang="cs-CZ" dirty="0" err="1" smtClean="0"/>
              <a:t>same</a:t>
            </a:r>
            <a:r>
              <a:rPr lang="cs-CZ" dirty="0" smtClean="0"/>
              <a:t> nuly pak na tolik pozic kolik je tam bonusu dejte </a:t>
            </a:r>
            <a:r>
              <a:rPr lang="cs-CZ" dirty="0" err="1" smtClean="0"/>
              <a:t>nahodne</a:t>
            </a:r>
            <a:r>
              <a:rPr lang="cs-CZ" dirty="0" smtClean="0"/>
              <a:t> 100vky  </a:t>
            </a:r>
          </a:p>
          <a:p>
            <a:pPr lvl="1"/>
            <a:r>
              <a:rPr lang="cs-CZ" b="1" i="1" dirty="0" smtClean="0"/>
              <a:t>Public </a:t>
            </a:r>
            <a:r>
              <a:rPr lang="cs-CZ" b="1" i="1" dirty="0" err="1" smtClean="0"/>
              <a:t>bool</a:t>
            </a:r>
            <a:r>
              <a:rPr lang="cs-CZ" b="1" i="1" dirty="0" smtClean="0"/>
              <a:t> Tah(</a:t>
            </a:r>
            <a:r>
              <a:rPr lang="cs-CZ" b="1" i="1" dirty="0" err="1" smtClean="0"/>
              <a:t>int</a:t>
            </a:r>
            <a:r>
              <a:rPr lang="cs-CZ" b="1" i="1" dirty="0" smtClean="0"/>
              <a:t> _</a:t>
            </a:r>
            <a:r>
              <a:rPr lang="cs-CZ" b="1" i="1" dirty="0" err="1" smtClean="0"/>
              <a:t>pos</a:t>
            </a:r>
            <a:r>
              <a:rPr lang="cs-CZ" b="1" i="1" dirty="0" err="1" smtClean="0"/>
              <a:t>X</a:t>
            </a:r>
            <a:r>
              <a:rPr lang="cs-CZ" b="1" i="1" dirty="0" smtClean="0"/>
              <a:t>, </a:t>
            </a:r>
            <a:r>
              <a:rPr lang="cs-CZ" b="1" i="1" dirty="0" err="1" smtClean="0"/>
              <a:t>int</a:t>
            </a:r>
            <a:r>
              <a:rPr lang="cs-CZ" b="1" i="1" dirty="0" smtClean="0"/>
              <a:t> _</a:t>
            </a:r>
            <a:r>
              <a:rPr lang="cs-CZ" b="1" i="1" dirty="0" err="1" smtClean="0"/>
              <a:t>posY</a:t>
            </a:r>
            <a:r>
              <a:rPr lang="cs-CZ" b="1" i="1" dirty="0" smtClean="0"/>
              <a:t>) </a:t>
            </a:r>
            <a:r>
              <a:rPr lang="cs-CZ" dirty="0" smtClean="0"/>
              <a:t>– Zjisti co je na </a:t>
            </a:r>
            <a:r>
              <a:rPr lang="cs-CZ" dirty="0" err="1" smtClean="0"/>
              <a:t>dane</a:t>
            </a:r>
            <a:r>
              <a:rPr lang="cs-CZ" dirty="0" smtClean="0"/>
              <a:t> pozici a jeli tam bonus </a:t>
            </a:r>
            <a:r>
              <a:rPr lang="cs-CZ" dirty="0" err="1" smtClean="0"/>
              <a:t>zvysi</a:t>
            </a:r>
            <a:r>
              <a:rPr lang="cs-CZ" dirty="0" smtClean="0"/>
              <a:t> </a:t>
            </a:r>
            <a:r>
              <a:rPr lang="cs-CZ" dirty="0" err="1" smtClean="0"/>
              <a:t>skore</a:t>
            </a:r>
            <a:r>
              <a:rPr lang="cs-CZ" dirty="0" smtClean="0"/>
              <a:t> a </a:t>
            </a:r>
            <a:r>
              <a:rPr lang="cs-CZ" dirty="0" err="1" smtClean="0"/>
              <a:t>sniží</a:t>
            </a:r>
            <a:r>
              <a:rPr lang="cs-CZ" dirty="0" smtClean="0"/>
              <a:t> počet pokusu (pokud </a:t>
            </a:r>
            <a:r>
              <a:rPr lang="cs-CZ" dirty="0" err="1" smtClean="0"/>
              <a:t>uz</a:t>
            </a:r>
            <a:r>
              <a:rPr lang="cs-CZ" dirty="0" smtClean="0"/>
              <a:t> nemá tahy tak </a:t>
            </a:r>
            <a:r>
              <a:rPr lang="cs-CZ" dirty="0" err="1" smtClean="0"/>
              <a:t>vrati</a:t>
            </a:r>
            <a:r>
              <a:rPr lang="cs-CZ" dirty="0" smtClean="0"/>
              <a:t> </a:t>
            </a:r>
            <a:r>
              <a:rPr lang="cs-CZ" dirty="0" err="1" smtClean="0"/>
              <a:t>false</a:t>
            </a:r>
            <a:r>
              <a:rPr lang="cs-CZ" dirty="0" smtClean="0"/>
              <a:t>, jinak </a:t>
            </a:r>
            <a:r>
              <a:rPr lang="cs-CZ" dirty="0" err="1" smtClean="0"/>
              <a:t>true</a:t>
            </a:r>
            <a:r>
              <a:rPr lang="cs-CZ" dirty="0" smtClean="0"/>
              <a:t>, pokud uživatel trefí </a:t>
            </a:r>
            <a:r>
              <a:rPr lang="cs-CZ" dirty="0" err="1" smtClean="0"/>
              <a:t>bohus</a:t>
            </a:r>
            <a:r>
              <a:rPr lang="cs-CZ" dirty="0" smtClean="0"/>
              <a:t>, hodnota na dané pozici se změní na 0) </a:t>
            </a:r>
          </a:p>
          <a:p>
            <a:pPr lvl="1"/>
            <a:r>
              <a:rPr lang="cs-CZ" b="1" i="1" dirty="0" smtClean="0"/>
              <a:t>Public </a:t>
            </a:r>
            <a:r>
              <a:rPr lang="cs-CZ" b="1" i="1" dirty="0" err="1" smtClean="0"/>
              <a:t>string</a:t>
            </a:r>
            <a:r>
              <a:rPr lang="cs-CZ" b="1" i="1" dirty="0" smtClean="0"/>
              <a:t> </a:t>
            </a:r>
            <a:r>
              <a:rPr lang="cs-CZ" b="1" i="1" dirty="0" err="1" smtClean="0"/>
              <a:t>Vypis</a:t>
            </a:r>
            <a:r>
              <a:rPr lang="cs-CZ" b="1" i="1" dirty="0" smtClean="0"/>
              <a:t>() </a:t>
            </a:r>
            <a:r>
              <a:rPr lang="cs-CZ" dirty="0" smtClean="0"/>
              <a:t>– vrátí řetězec včetně znaků pro přechod na další řádek, který je </a:t>
            </a:r>
            <a:r>
              <a:rPr lang="cs-CZ" dirty="0" err="1" smtClean="0"/>
              <a:t>obrazen</a:t>
            </a:r>
            <a:r>
              <a:rPr lang="cs-CZ" dirty="0" smtClean="0"/>
              <a:t> hracího pole.</a:t>
            </a:r>
          </a:p>
          <a:p>
            <a:endParaRPr lang="cs-CZ" dirty="0" smtClean="0"/>
          </a:p>
          <a:p>
            <a:r>
              <a:rPr lang="cs-CZ" dirty="0" smtClean="0"/>
              <a:t>Vytvořte aplikaci – hru která otestuje vámi vytvořený objekt</a:t>
            </a:r>
          </a:p>
          <a:p>
            <a:r>
              <a:rPr lang="cs-CZ" dirty="0" smtClean="0"/>
              <a:t>Tah bude opakován v cyklu dokud nevrátí </a:t>
            </a:r>
            <a:r>
              <a:rPr lang="cs-CZ" dirty="0" err="1" smtClean="0"/>
              <a:t>false</a:t>
            </a:r>
            <a:endParaRPr lang="cs-CZ" dirty="0" smtClean="0"/>
          </a:p>
          <a:p>
            <a:r>
              <a:rPr lang="cs-CZ" dirty="0" smtClean="0"/>
              <a:t>Po každém tahu vypište hrací pole (pouze pro kontrolu</a:t>
            </a:r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75656" y="476672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4509120"/>
            <a:ext cx="8229600" cy="1617043"/>
          </a:xfrm>
        </p:spPr>
        <p:txBody>
          <a:bodyPr/>
          <a:lstStyle/>
          <a:p>
            <a:r>
              <a:rPr lang="cs-CZ" dirty="0" err="1" smtClean="0"/>
              <a:t>Tahni</a:t>
            </a:r>
            <a:r>
              <a:rPr lang="cs-CZ" dirty="0" smtClean="0"/>
              <a:t> (2,1) vrací </a:t>
            </a:r>
            <a:r>
              <a:rPr lang="cs-CZ" dirty="0" err="1" smtClean="0"/>
              <a:t>true</a:t>
            </a:r>
            <a:r>
              <a:rPr lang="cs-CZ" dirty="0" smtClean="0"/>
              <a:t>, </a:t>
            </a:r>
            <a:r>
              <a:rPr lang="cs-CZ" dirty="0" err="1" smtClean="0"/>
              <a:t>score</a:t>
            </a:r>
            <a:r>
              <a:rPr lang="cs-CZ" dirty="0" smtClean="0"/>
              <a:t> zvýší o 100, počet pokusů snížím o jedna a na pozici dám 0 </a:t>
            </a:r>
            <a:endParaRPr lang="cs-CZ" dirty="0"/>
          </a:p>
        </p:txBody>
      </p:sp>
      <p:sp>
        <p:nvSpPr>
          <p:cNvPr id="7" name="Elipsa 6"/>
          <p:cNvSpPr/>
          <p:nvPr/>
        </p:nvSpPr>
        <p:spPr>
          <a:xfrm>
            <a:off x="1763688" y="332656"/>
            <a:ext cx="1224136" cy="576064"/>
          </a:xfrm>
          <a:prstGeom prst="ellipse">
            <a:avLst/>
          </a:prstGeom>
          <a:solidFill>
            <a:srgbClr val="FF0000">
              <a:alpha val="1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402</Words>
  <Application>Microsoft Office PowerPoint</Application>
  <PresentationFormat>Předvádění na obrazovce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Typový příklad 3 – zadání 1</vt:lpstr>
      <vt:lpstr>Snímek 2</vt:lpstr>
      <vt:lpstr>Typový příklad 3 – zadání 2</vt:lpstr>
      <vt:lpstr>Snímek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Typový příklad 3 - zadání</dc:title>
  <dc:creator>JKudr</dc:creator>
  <cp:lastModifiedBy>JKudr</cp:lastModifiedBy>
  <cp:revision>9</cp:revision>
  <dcterms:created xsi:type="dcterms:W3CDTF">2011-10-31T16:03:43Z</dcterms:created>
  <dcterms:modified xsi:type="dcterms:W3CDTF">2011-10-31T17:21:03Z</dcterms:modified>
</cp:coreProperties>
</file>