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5" r:id="rId9"/>
    <p:sldId id="261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96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31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06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1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653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97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16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32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65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82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312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74A0BF9-986E-4339-B7DB-8B959606A5F8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C626C71-494E-430D-83DB-F5E0FFF446F5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02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eveloper.android.com/guide/topics/manifest/supports-screens-elemen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Resources</a:t>
            </a:r>
            <a:r>
              <a:rPr lang="cs-CZ" dirty="0" smtClean="0"/>
              <a:t>-přizpůsobení rozložení UI schopnostem rozlišení koncového zařízení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759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47643"/>
            <a:ext cx="5684582" cy="3676261"/>
          </a:xfrm>
        </p:spPr>
        <p:txBody>
          <a:bodyPr/>
          <a:lstStyle/>
          <a:p>
            <a:r>
              <a:rPr lang="cs-CZ" dirty="0" smtClean="0"/>
              <a:t>Přejmenujte složku na </a:t>
            </a:r>
            <a:r>
              <a:rPr lang="cs-CZ" b="1" dirty="0" smtClean="0"/>
              <a:t>layout-</a:t>
            </a:r>
            <a:r>
              <a:rPr lang="cs-CZ" b="1" dirty="0" err="1" smtClean="0"/>
              <a:t>small</a:t>
            </a:r>
            <a:r>
              <a:rPr lang="cs-CZ" b="1" dirty="0" smtClean="0"/>
              <a:t>.</a:t>
            </a:r>
          </a:p>
          <a:p>
            <a:r>
              <a:rPr lang="cs-CZ" b="1" dirty="0" err="1" smtClean="0"/>
              <a:t>Small</a:t>
            </a:r>
            <a:r>
              <a:rPr lang="cs-CZ" b="1" dirty="0" smtClean="0"/>
              <a:t> </a:t>
            </a:r>
            <a:r>
              <a:rPr lang="cs-CZ" dirty="0" smtClean="0"/>
              <a:t>rozlišení je podle tabulek</a:t>
            </a:r>
            <a:r>
              <a:rPr lang="cs-CZ" b="1" dirty="0" smtClean="0"/>
              <a:t> 426dp x 320dp.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Analogicky vytvořte složky :</a:t>
            </a:r>
          </a:p>
          <a:p>
            <a:r>
              <a:rPr lang="cs-CZ" b="1" i="1" dirty="0" smtClean="0"/>
              <a:t>layout-</a:t>
            </a:r>
            <a:r>
              <a:rPr lang="cs-CZ" b="1" i="1" dirty="0" err="1" smtClean="0"/>
              <a:t>large</a:t>
            </a:r>
            <a:r>
              <a:rPr lang="cs-CZ" dirty="0" smtClean="0"/>
              <a:t> (640x480dp)</a:t>
            </a:r>
          </a:p>
          <a:p>
            <a:r>
              <a:rPr lang="cs-CZ" b="1" i="1" dirty="0" smtClean="0"/>
              <a:t>layout-</a:t>
            </a:r>
            <a:r>
              <a:rPr lang="cs-CZ" b="1" i="1" dirty="0" err="1" smtClean="0"/>
              <a:t>xlarge</a:t>
            </a:r>
            <a:r>
              <a:rPr lang="cs-CZ" dirty="0" smtClean="0"/>
              <a:t> (960x720dp)</a:t>
            </a:r>
          </a:p>
          <a:p>
            <a:r>
              <a:rPr lang="cs-CZ" b="1" i="1" dirty="0" smtClean="0"/>
              <a:t>layout-</a:t>
            </a:r>
            <a:r>
              <a:rPr lang="cs-CZ" b="1" i="1" dirty="0" err="1" smtClean="0"/>
              <a:t>normal</a:t>
            </a:r>
            <a:r>
              <a:rPr lang="cs-CZ" dirty="0" smtClean="0"/>
              <a:t> (470x320dp)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510" y="1658394"/>
            <a:ext cx="4023764" cy="97283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5509" y="3158010"/>
            <a:ext cx="4027960" cy="3435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05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31018" y="1240972"/>
            <a:ext cx="2372215" cy="457200"/>
          </a:xfrm>
        </p:spPr>
        <p:txBody>
          <a:bodyPr/>
          <a:lstStyle/>
          <a:p>
            <a:r>
              <a:rPr lang="cs-CZ" dirty="0" err="1" smtClean="0"/>
              <a:t>Zrestartujte</a:t>
            </a:r>
            <a:r>
              <a:rPr lang="cs-CZ" dirty="0" smtClean="0"/>
              <a:t> projekt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655" y="1698172"/>
            <a:ext cx="9796387" cy="504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005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5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83042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 časových důvodů i z důvodů „tuhnutí“ vývojového prostředí otestujte aplikaci tak, že ve složce obsahující projekt udělejte změny podle obrázků. Upravte tak i </a:t>
            </a:r>
            <a:r>
              <a:rPr lang="cs-CZ" dirty="0" err="1" smtClean="0"/>
              <a:t>small</a:t>
            </a:r>
            <a:r>
              <a:rPr lang="cs-CZ" dirty="0" smtClean="0"/>
              <a:t>, </a:t>
            </a:r>
            <a:r>
              <a:rPr lang="cs-CZ" dirty="0" err="1" smtClean="0"/>
              <a:t>large</a:t>
            </a:r>
            <a:r>
              <a:rPr lang="cs-CZ" dirty="0" smtClean="0"/>
              <a:t> a </a:t>
            </a:r>
            <a:r>
              <a:rPr lang="cs-CZ" dirty="0" err="1" smtClean="0"/>
              <a:t>xlarge</a:t>
            </a:r>
            <a:r>
              <a:rPr lang="cs-CZ" dirty="0" smtClean="0"/>
              <a:t> layout.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782" y="3116424"/>
            <a:ext cx="2676525" cy="27622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2603" y="3317592"/>
            <a:ext cx="3105150" cy="17145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511" y="3727167"/>
            <a:ext cx="422910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530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24128" y="2286000"/>
            <a:ext cx="2400207" cy="4023360"/>
          </a:xfrm>
        </p:spPr>
        <p:txBody>
          <a:bodyPr/>
          <a:lstStyle/>
          <a:p>
            <a:r>
              <a:rPr lang="cs-CZ" dirty="0" smtClean="0"/>
              <a:t>OS android sám vybral layout odpovídající velikosti rozlišení koncového zařízení.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3826" y="182793"/>
            <a:ext cx="3577512" cy="6503854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0606" y="1893337"/>
            <a:ext cx="3448050" cy="3733800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4357396" y="2864498"/>
            <a:ext cx="1800808" cy="89573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8008776" y="1189093"/>
            <a:ext cx="1800808" cy="89573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013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0618" y="2805902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Následuje prezentace demonstrující tvorbu</a:t>
            </a:r>
            <a:br>
              <a:rPr lang="cs-CZ" dirty="0" smtClean="0"/>
            </a:br>
            <a:r>
              <a:rPr lang="cs-CZ" dirty="0" err="1" smtClean="0"/>
              <a:t>multijazykové</a:t>
            </a:r>
            <a:r>
              <a:rPr lang="cs-CZ" dirty="0" smtClean="0"/>
              <a:t> verze aplikace tzn. Použití popisků ovládacích prvků v </a:t>
            </a:r>
            <a:r>
              <a:rPr lang="cs-CZ" dirty="0" err="1" smtClean="0"/>
              <a:t>resources</a:t>
            </a:r>
            <a:r>
              <a:rPr lang="cs-CZ" dirty="0" smtClean="0"/>
              <a:t>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40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 všechna koncová zařízení mohou být schopna zobrazit UI, které chceme pro naši aplikaci použít (např. hodinky)</a:t>
            </a:r>
          </a:p>
          <a:p>
            <a:r>
              <a:rPr lang="cs-CZ" dirty="0" smtClean="0"/>
              <a:t>Takový problém lze řešit buď tak, že „řekneme“ jaké minimální zobrazovací schopnosti má mít zařízení mít – pro ostatní pak není aplikace ani nabízena.</a:t>
            </a:r>
          </a:p>
          <a:p>
            <a:r>
              <a:rPr lang="cs-CZ" dirty="0" smtClean="0"/>
              <a:t>Vytvoříme pro naši aplikaci více layoutů, pro různé typy koncových zařízení.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20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94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8668" y="1688067"/>
            <a:ext cx="9559161" cy="49802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055" y="2010187"/>
            <a:ext cx="1691080" cy="4023360"/>
          </a:xfrm>
        </p:spPr>
        <p:txBody>
          <a:bodyPr/>
          <a:lstStyle/>
          <a:p>
            <a:r>
              <a:rPr lang="cs-CZ" dirty="0" smtClean="0"/>
              <a:t>Vytvořte nový projekt v </a:t>
            </a:r>
            <a:r>
              <a:rPr lang="cs-CZ" dirty="0" err="1" smtClean="0"/>
              <a:t>solution</a:t>
            </a:r>
            <a:r>
              <a:rPr lang="cs-CZ" dirty="0" smtClean="0"/>
              <a:t> </a:t>
            </a:r>
            <a:r>
              <a:rPr lang="cs-CZ" b="1" i="1" dirty="0" err="1" smtClean="0"/>
              <a:t>Resources</a:t>
            </a:r>
            <a:r>
              <a:rPr lang="cs-CZ" dirty="0" smtClean="0"/>
              <a:t> a nazvěte ho </a:t>
            </a:r>
            <a:r>
              <a:rPr lang="cs-CZ" b="1" i="1" dirty="0" smtClean="0"/>
              <a:t>Resources_2</a:t>
            </a:r>
            <a:endParaRPr lang="cs-CZ" b="1" i="1" dirty="0"/>
          </a:p>
        </p:txBody>
      </p:sp>
      <p:sp>
        <p:nvSpPr>
          <p:cNvPr id="5" name="Ovál 4"/>
          <p:cNvSpPr/>
          <p:nvPr/>
        </p:nvSpPr>
        <p:spPr>
          <a:xfrm>
            <a:off x="8210938" y="6385384"/>
            <a:ext cx="2206690" cy="37930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371154" y="2078578"/>
            <a:ext cx="1436521" cy="2021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28570" y="2179660"/>
            <a:ext cx="2299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Android Manifest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2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85192"/>
          </a:xfrm>
        </p:spPr>
        <p:txBody>
          <a:bodyPr/>
          <a:lstStyle/>
          <a:p>
            <a:r>
              <a:rPr lang="cs-CZ" dirty="0" smtClean="0"/>
              <a:t>Prohlédněte si soubor AndroidManifest.xml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832" y="3116897"/>
            <a:ext cx="10735162" cy="143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084832"/>
            <a:ext cx="3921096" cy="4224528"/>
          </a:xfrm>
        </p:spPr>
        <p:txBody>
          <a:bodyPr/>
          <a:lstStyle/>
          <a:p>
            <a:r>
              <a:rPr lang="cs-CZ" dirty="0" smtClean="0"/>
              <a:t>Do tohoto souboru lze vložit hodnoty &lt;</a:t>
            </a:r>
            <a:r>
              <a:rPr lang="cs-CZ" dirty="0" err="1" smtClean="0"/>
              <a:t>supports-screens</a:t>
            </a:r>
            <a:r>
              <a:rPr lang="cs-CZ" dirty="0" smtClean="0"/>
              <a:t>&gt; nastavení popsané v tabulce. V závislosti na tom zda tato hodnota bude </a:t>
            </a:r>
            <a:r>
              <a:rPr lang="cs-CZ" dirty="0" err="1" smtClean="0"/>
              <a:t>true</a:t>
            </a:r>
            <a:r>
              <a:rPr lang="cs-CZ" dirty="0" smtClean="0"/>
              <a:t>/</a:t>
            </a:r>
            <a:r>
              <a:rPr lang="cs-CZ" dirty="0" err="1" smtClean="0"/>
              <a:t>false</a:t>
            </a:r>
            <a:r>
              <a:rPr lang="cs-CZ" dirty="0" smtClean="0"/>
              <a:t> bude možné aplikaci načíst na různých typech obrazovky.</a:t>
            </a:r>
          </a:p>
          <a:p>
            <a:r>
              <a:rPr lang="cs-CZ" dirty="0" smtClean="0"/>
              <a:t>Bližší informace o přesném rozlišení </a:t>
            </a:r>
            <a:r>
              <a:rPr lang="cs-CZ" dirty="0" smtClean="0">
                <a:hlinkClick r:id="rId2"/>
              </a:rPr>
              <a:t>zde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8276" y="2719313"/>
            <a:ext cx="6460790" cy="265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15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2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104900" y="1767591"/>
            <a:ext cx="10306439" cy="634482"/>
          </a:xfrm>
        </p:spPr>
        <p:txBody>
          <a:bodyPr>
            <a:normAutofit/>
          </a:bodyPr>
          <a:lstStyle/>
          <a:p>
            <a:r>
              <a:rPr lang="cs-CZ" dirty="0" smtClean="0"/>
              <a:t>Smažte projekt  Resources_2 (i fyzicky složku tohoto projektu na disku) – začneme znovu.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464" y="2636287"/>
            <a:ext cx="35814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895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4434280" cy="101703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Do projektu do souboru layout stáhněte a zkopírujte obsah souboru:</a:t>
            </a:r>
          </a:p>
          <a:p>
            <a:r>
              <a:rPr lang="cs-CZ" b="1" i="1" dirty="0" smtClean="0"/>
              <a:t>Resources_2_demo_XML</a:t>
            </a:r>
            <a:endParaRPr lang="cs-CZ" b="1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3836" y="1017133"/>
            <a:ext cx="3400425" cy="54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841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2661464" cy="2136710"/>
          </a:xfrm>
        </p:spPr>
        <p:txBody>
          <a:bodyPr>
            <a:normAutofit/>
          </a:bodyPr>
          <a:lstStyle/>
          <a:p>
            <a:r>
              <a:rPr lang="cs-CZ" dirty="0" smtClean="0"/>
              <a:t>V projektu </a:t>
            </a:r>
            <a:r>
              <a:rPr lang="cs-CZ" b="1" i="1" dirty="0" smtClean="0"/>
              <a:t>Resources_2 </a:t>
            </a:r>
            <a:r>
              <a:rPr lang="cs-CZ" dirty="0" smtClean="0"/>
              <a:t>vytvořte pomocí kopírování složky layout její kopii</a:t>
            </a:r>
            <a:endParaRPr lang="cs-CZ" b="1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5837" y="437317"/>
            <a:ext cx="6568848" cy="611219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8612155" y="3564294"/>
            <a:ext cx="2132045" cy="48519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190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158</TotalTime>
  <Words>271</Words>
  <Application>Microsoft Office PowerPoint</Application>
  <PresentationFormat>Širokoúhlá obrazovka</PresentationFormat>
  <Paragraphs>36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Integrál</vt:lpstr>
      <vt:lpstr>Resources-přizpůsobení rozložení UI schopnostem rozlišení koncového zařízení </vt:lpstr>
      <vt:lpstr>proč?</vt:lpstr>
      <vt:lpstr>DEMO 1</vt:lpstr>
      <vt:lpstr>STEP 1</vt:lpstr>
      <vt:lpstr>STEP 2</vt:lpstr>
      <vt:lpstr>STEP 3 </vt:lpstr>
      <vt:lpstr>DEMO 2</vt:lpstr>
      <vt:lpstr>Step 1</vt:lpstr>
      <vt:lpstr>STEP 2</vt:lpstr>
      <vt:lpstr>Step 3</vt:lpstr>
      <vt:lpstr>Step 4</vt:lpstr>
      <vt:lpstr>Step 5 </vt:lpstr>
      <vt:lpstr>Výsledek</vt:lpstr>
      <vt:lpstr>Následuje prezentace demonstrující tvorbu multijazykové verze aplikace tzn. Použití popisků ovládacích prvků v resources projektu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Resources-přizpůsobení rozložení UI schopnostem rozlišení koncového zařízení </dc:title>
  <dc:creator>Jaroslav Kudr</dc:creator>
  <cp:lastModifiedBy>Jaroslav Kudr</cp:lastModifiedBy>
  <cp:revision>9</cp:revision>
  <dcterms:created xsi:type="dcterms:W3CDTF">2017-02-28T17:27:25Z</dcterms:created>
  <dcterms:modified xsi:type="dcterms:W3CDTF">2017-02-28T20:05:27Z</dcterms:modified>
</cp:coreProperties>
</file>