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50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2/27/2017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96DFF08F-DC6B-4601-B491-B0F83F6DD2DA}" type="datetimeFigureOut">
              <a:rPr lang="en-US" dirty="0"/>
              <a:pPr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1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Resources</a:t>
            </a:r>
            <a:r>
              <a:rPr lang="cs-CZ" dirty="0" smtClean="0"/>
              <a:t> (úvod, demo vložení obrázku do aktivity)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Jaroslav Kudr pro OATGM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3279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 čemu to je 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286000"/>
            <a:ext cx="6814947" cy="4023360"/>
          </a:xfrm>
        </p:spPr>
        <p:txBody>
          <a:bodyPr/>
          <a:lstStyle/>
          <a:p>
            <a:r>
              <a:rPr lang="cs-CZ" dirty="0" err="1" smtClean="0"/>
              <a:t>Resources</a:t>
            </a:r>
            <a:r>
              <a:rPr lang="cs-CZ" dirty="0" smtClean="0"/>
              <a:t> jsou zjednodušeně zdroje (texty – popisy ovládacích prvků, obrázky, layout aktivity ve formátu XML)</a:t>
            </a:r>
          </a:p>
          <a:p>
            <a:r>
              <a:rPr lang="cs-CZ" dirty="0" smtClean="0"/>
              <a:t>Jejich využití je možné ukázat na příkladu </a:t>
            </a:r>
            <a:r>
              <a:rPr lang="cs-CZ" dirty="0" err="1" smtClean="0"/>
              <a:t>multijazykové</a:t>
            </a:r>
            <a:r>
              <a:rPr lang="cs-CZ" dirty="0" smtClean="0"/>
              <a:t> verze nějakého programu.</a:t>
            </a:r>
          </a:p>
          <a:p>
            <a:r>
              <a:rPr lang="cs-CZ" dirty="0" smtClean="0"/>
              <a:t>Asi by nebylo moudré popisy tlačítek a ovládacích prvků zakomponovat přímo do kódu aplikace. Lepší je udržovat je „bokem“ jako texty a přiřazovat je podle např. lokálního nastavení systému. 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43912" y="1676399"/>
            <a:ext cx="3529013" cy="4938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8962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DEMO 1 – vložení obrázku do aktivity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885950"/>
            <a:ext cx="10386822" cy="455295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2800" dirty="0" smtClean="0"/>
              <a:t>Vytvořte nový projekt s názvem </a:t>
            </a:r>
            <a:r>
              <a:rPr lang="cs-CZ" sz="2800" b="1" i="1" dirty="0" smtClean="0"/>
              <a:t>Resources_1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800" dirty="0" smtClean="0"/>
              <a:t>Název </a:t>
            </a:r>
            <a:r>
              <a:rPr lang="cs-CZ" sz="2800" dirty="0" err="1" smtClean="0"/>
              <a:t>Solution</a:t>
            </a:r>
            <a:r>
              <a:rPr lang="cs-CZ" sz="2800" dirty="0" smtClean="0"/>
              <a:t> zvolte </a:t>
            </a:r>
            <a:r>
              <a:rPr lang="cs-CZ" sz="2800" b="1" i="1" dirty="0" err="1" smtClean="0"/>
              <a:t>Resources</a:t>
            </a:r>
            <a:endParaRPr lang="cs-CZ" sz="2800" b="1" i="1" dirty="0" smtClean="0"/>
          </a:p>
          <a:p>
            <a:pPr marL="457200" indent="-457200">
              <a:buFont typeface="+mj-lt"/>
              <a:buAutoNum type="arabicPeriod"/>
            </a:pPr>
            <a:r>
              <a:rPr lang="cs-CZ" sz="2800" dirty="0" smtClean="0"/>
              <a:t>Stáhněte si obrázek : </a:t>
            </a:r>
            <a:r>
              <a:rPr lang="cs-CZ" sz="2800" b="1" i="1" dirty="0" smtClean="0"/>
              <a:t>OATGM.png</a:t>
            </a:r>
            <a:r>
              <a:rPr lang="cs-CZ" sz="2800" dirty="0" smtClean="0"/>
              <a:t> na lokální disk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1010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8726" y="209549"/>
            <a:ext cx="10515599" cy="6572249"/>
          </a:xfrm>
          <a:prstGeom prst="rect">
            <a:avLst/>
          </a:prstGeom>
        </p:spPr>
      </p:pic>
      <p:sp>
        <p:nvSpPr>
          <p:cNvPr id="6" name="Ovál 5"/>
          <p:cNvSpPr/>
          <p:nvPr/>
        </p:nvSpPr>
        <p:spPr>
          <a:xfrm>
            <a:off x="9820275" y="1600200"/>
            <a:ext cx="2047875" cy="5334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6715125" y="1847850"/>
            <a:ext cx="2047875" cy="5334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11049533" y="1230868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>
                <a:solidFill>
                  <a:srgbClr val="FF0000"/>
                </a:solidFill>
              </a:rPr>
              <a:t>Add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6590068" y="1497568"/>
            <a:ext cx="12987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>
                <a:solidFill>
                  <a:srgbClr val="FF0000"/>
                </a:solidFill>
              </a:rPr>
              <a:t>Existing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file</a:t>
            </a:r>
            <a:endParaRPr lang="cs-CZ" b="1" dirty="0">
              <a:solidFill>
                <a:srgbClr val="FF0000"/>
              </a:solidFill>
            </a:endParaRP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67024" y="1415534"/>
            <a:ext cx="2790825" cy="2892105"/>
          </a:xfrm>
          <a:prstGeom prst="rect">
            <a:avLst/>
          </a:prstGeom>
          <a:ln w="38100">
            <a:solidFill>
              <a:srgbClr val="FF0000"/>
            </a:solidFill>
          </a:ln>
        </p:spPr>
      </p:pic>
      <p:sp>
        <p:nvSpPr>
          <p:cNvPr id="12" name="Ovál 11"/>
          <p:cNvSpPr/>
          <p:nvPr/>
        </p:nvSpPr>
        <p:spPr>
          <a:xfrm>
            <a:off x="3124200" y="2676525"/>
            <a:ext cx="2343150" cy="8763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4571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Step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38403" y="1704975"/>
            <a:ext cx="4576572" cy="523875"/>
          </a:xfrm>
        </p:spPr>
        <p:txBody>
          <a:bodyPr/>
          <a:lstStyle/>
          <a:p>
            <a:r>
              <a:rPr lang="cs-CZ" dirty="0" smtClean="0"/>
              <a:t>4. Vložte do projektu prvek </a:t>
            </a:r>
            <a:r>
              <a:rPr lang="cs-CZ" b="1" i="1" dirty="0" err="1" smtClean="0"/>
              <a:t>ImageView</a:t>
            </a:r>
            <a:endParaRPr lang="cs-CZ" b="1" i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3512" y="2228850"/>
            <a:ext cx="8072438" cy="4416183"/>
          </a:xfrm>
          <a:prstGeom prst="rect">
            <a:avLst/>
          </a:prstGeom>
        </p:spPr>
      </p:pic>
      <p:sp>
        <p:nvSpPr>
          <p:cNvPr id="5" name="Ovál 4"/>
          <p:cNvSpPr/>
          <p:nvPr/>
        </p:nvSpPr>
        <p:spPr>
          <a:xfrm>
            <a:off x="1433512" y="4638675"/>
            <a:ext cx="8072438" cy="184784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15618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STEP 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813369"/>
            <a:ext cx="9720071" cy="542925"/>
          </a:xfrm>
        </p:spPr>
        <p:txBody>
          <a:bodyPr/>
          <a:lstStyle/>
          <a:p>
            <a:r>
              <a:rPr lang="cs-CZ" dirty="0" smtClean="0"/>
              <a:t>5. Doplňte cestu k obrázku uloženém v </a:t>
            </a:r>
            <a:r>
              <a:rPr lang="cs-CZ" dirty="0" err="1" smtClean="0"/>
              <a:t>Resources</a:t>
            </a:r>
            <a:r>
              <a:rPr lang="cs-CZ" dirty="0" smtClean="0"/>
              <a:t> aplikace.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900" y="2238375"/>
            <a:ext cx="9105900" cy="4175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9010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STEP 5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7200" y="585216"/>
            <a:ext cx="3496918" cy="6138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973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81303" y="2509266"/>
            <a:ext cx="9720072" cy="149961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Následuje prezentace a ukázka přizpůsobení velikosti layoutu schopnostem rozlišení koncového zařízení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56898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36</TotalTime>
  <Words>147</Words>
  <Application>Microsoft Office PowerPoint</Application>
  <PresentationFormat>Širokoúhlá obrazovka</PresentationFormat>
  <Paragraphs>18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Tw Cen MT</vt:lpstr>
      <vt:lpstr>Tw Cen MT Condensed</vt:lpstr>
      <vt:lpstr>Wingdings 3</vt:lpstr>
      <vt:lpstr>Integrál</vt:lpstr>
      <vt:lpstr>Resources (úvod, demo vložení obrázku do aktivity)</vt:lpstr>
      <vt:lpstr>K čemu to je ?</vt:lpstr>
      <vt:lpstr>DEMO 1 – vložení obrázku do aktivity</vt:lpstr>
      <vt:lpstr>Prezentace aplikace PowerPoint</vt:lpstr>
      <vt:lpstr>Step 3</vt:lpstr>
      <vt:lpstr>STEP 4</vt:lpstr>
      <vt:lpstr>STEP 5</vt:lpstr>
      <vt:lpstr>Následuje prezentace a ukázka přizpůsobení velikosti layoutu schopnostem rozlišení koncového zařízení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Resources</dc:title>
  <dc:creator>Jaroslav Kudr</dc:creator>
  <cp:lastModifiedBy>Jaroslav Kudr</cp:lastModifiedBy>
  <cp:revision>5</cp:revision>
  <dcterms:created xsi:type="dcterms:W3CDTF">2017-02-27T20:31:22Z</dcterms:created>
  <dcterms:modified xsi:type="dcterms:W3CDTF">2017-02-27T21:08:09Z</dcterms:modified>
</cp:coreProperties>
</file>