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6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Resources-multijazykové</a:t>
            </a:r>
            <a:r>
              <a:rPr lang="cs-CZ" dirty="0" smtClean="0"/>
              <a:t> prostředí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78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560957"/>
            <a:ext cx="9948672" cy="1047750"/>
          </a:xfrm>
        </p:spPr>
        <p:txBody>
          <a:bodyPr/>
          <a:lstStyle/>
          <a:p>
            <a:r>
              <a:rPr lang="cs-CZ" dirty="0" smtClean="0"/>
              <a:t>V souboru s kódem aplikace nastavte na začátku kontrolu změny nastavení jazyka OS: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939" y="1995369"/>
            <a:ext cx="8401050" cy="4557831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2590800" y="2914650"/>
            <a:ext cx="2857500" cy="4286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026663" y="3785044"/>
            <a:ext cx="4907661" cy="61550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559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6270" y="366141"/>
            <a:ext cx="9720072" cy="1499616"/>
          </a:xfrm>
        </p:spPr>
        <p:txBody>
          <a:bodyPr/>
          <a:lstStyle/>
          <a:p>
            <a:r>
              <a:rPr lang="cs-CZ" dirty="0" smtClean="0"/>
              <a:t>STEP 8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931" y="1595533"/>
            <a:ext cx="2789940" cy="507206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124" y="1592922"/>
            <a:ext cx="2791376" cy="507467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7517" y="1592922"/>
            <a:ext cx="2797651" cy="5086081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980" y="1621497"/>
            <a:ext cx="2781934" cy="505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68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0378" y="2633091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Následovat budou kapitoly týkající se </a:t>
            </a:r>
            <a:r>
              <a:rPr lang="cs-CZ" dirty="0" smtClean="0"/>
              <a:t>životního cyklu </a:t>
            </a:r>
            <a:r>
              <a:rPr lang="cs-CZ" dirty="0" err="1" smtClean="0"/>
              <a:t>aplikace,programování</a:t>
            </a:r>
            <a:r>
              <a:rPr lang="cs-CZ" dirty="0" smtClean="0"/>
              <a:t> </a:t>
            </a:r>
            <a:r>
              <a:rPr lang="cs-CZ" dirty="0" smtClean="0"/>
              <a:t>jednoduchých úloh, práce s ovládacími prvky, </a:t>
            </a:r>
            <a:r>
              <a:rPr lang="cs-CZ" dirty="0" err="1" smtClean="0"/>
              <a:t>Intenty</a:t>
            </a:r>
            <a:r>
              <a:rPr lang="cs-CZ" dirty="0" smtClean="0"/>
              <a:t>, tvorba jednoduchých aplikací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22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Texty ovládacích prvků není vhodné umísťovat do programového kódu, z důvodu snadné editace.</a:t>
            </a:r>
          </a:p>
          <a:p>
            <a:r>
              <a:rPr lang="cs-CZ" dirty="0" smtClean="0"/>
              <a:t>Dobrým způsobem je udržovat je jako textové proměnné a načítat je až v době spuštění programu z nějakého </a:t>
            </a:r>
            <a:r>
              <a:rPr lang="cs-CZ" dirty="0" err="1" smtClean="0">
                <a:solidFill>
                  <a:srgbClr val="00B0F0"/>
                </a:solidFill>
              </a:rPr>
              <a:t>resource</a:t>
            </a:r>
            <a:r>
              <a:rPr lang="cs-CZ" dirty="0" smtClean="0"/>
              <a:t> souboru.</a:t>
            </a:r>
          </a:p>
          <a:p>
            <a:r>
              <a:rPr lang="cs-CZ" dirty="0" smtClean="0"/>
              <a:t>Výhodou je, že při vhodném nastavení lze snadno podle nastavení jazyka OS načítat jazykové verze popisů ovládacích prvků odpovídající nastavení systému.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06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337" y="2084832"/>
            <a:ext cx="4110038" cy="412603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87" y="3620643"/>
            <a:ext cx="2761027" cy="109423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2712" y="2262187"/>
            <a:ext cx="2752725" cy="11811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1395" y="4979098"/>
            <a:ext cx="2733675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54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STEp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5481447" cy="2305050"/>
          </a:xfrm>
        </p:spPr>
        <p:txBody>
          <a:bodyPr>
            <a:normAutofit/>
          </a:bodyPr>
          <a:lstStyle/>
          <a:p>
            <a:r>
              <a:rPr lang="cs-CZ" dirty="0" smtClean="0"/>
              <a:t>Do </a:t>
            </a:r>
            <a:r>
              <a:rPr lang="cs-CZ" dirty="0" err="1" smtClean="0"/>
              <a:t>solution</a:t>
            </a:r>
            <a:r>
              <a:rPr lang="cs-CZ" dirty="0" smtClean="0"/>
              <a:t> </a:t>
            </a:r>
            <a:r>
              <a:rPr lang="cs-CZ" b="1" i="1" dirty="0" err="1" smtClean="0">
                <a:solidFill>
                  <a:srgbClr val="00B0F0"/>
                </a:solidFill>
              </a:rPr>
              <a:t>Resources</a:t>
            </a:r>
            <a:r>
              <a:rPr lang="cs-CZ" dirty="0" smtClean="0"/>
              <a:t> vložte nový projekt s názvem </a:t>
            </a:r>
            <a:r>
              <a:rPr lang="cs-CZ" b="1" dirty="0" smtClean="0">
                <a:solidFill>
                  <a:srgbClr val="00B0F0"/>
                </a:solidFill>
              </a:rPr>
              <a:t>Resources_3</a:t>
            </a:r>
          </a:p>
          <a:p>
            <a:r>
              <a:rPr lang="cs-CZ" dirty="0" smtClean="0"/>
              <a:t>Do layoutu aplikace vložte jedno tlačítko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0" y="690562"/>
            <a:ext cx="3352800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00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" y="1966912"/>
            <a:ext cx="9058275" cy="353377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3437" y="3733799"/>
            <a:ext cx="3500438" cy="2938119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97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951959"/>
            <a:ext cx="9720073" cy="619125"/>
          </a:xfrm>
        </p:spPr>
        <p:txBody>
          <a:bodyPr/>
          <a:lstStyle/>
          <a:p>
            <a:r>
              <a:rPr lang="cs-CZ" dirty="0" smtClean="0"/>
              <a:t>Vybraný text v souboru Strings.xml nahraďte podle obrázku: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150" y="2555413"/>
            <a:ext cx="6000750" cy="13811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4517" y="2555412"/>
            <a:ext cx="2566808" cy="138112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0150" y="4338637"/>
            <a:ext cx="5772150" cy="1323975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3857625" y="4676775"/>
            <a:ext cx="1466850" cy="32384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70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771525"/>
          </a:xfrm>
        </p:spPr>
        <p:txBody>
          <a:bodyPr/>
          <a:lstStyle/>
          <a:p>
            <a:r>
              <a:rPr lang="cs-CZ" dirty="0" smtClean="0"/>
              <a:t>Pomocí kopírování vytvořte dvě další složky </a:t>
            </a:r>
            <a:r>
              <a:rPr lang="cs-CZ" dirty="0" err="1" smtClean="0"/>
              <a:t>values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5" y="3258693"/>
            <a:ext cx="8110538" cy="3268202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1990725" y="5495925"/>
            <a:ext cx="2809875" cy="7239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6810375" y="3695699"/>
            <a:ext cx="2809875" cy="12477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313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3575" y="2972942"/>
            <a:ext cx="3114660" cy="313158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85775"/>
          </a:xfrm>
        </p:spPr>
        <p:txBody>
          <a:bodyPr/>
          <a:lstStyle/>
          <a:p>
            <a:r>
              <a:rPr lang="cs-CZ" dirty="0" smtClean="0"/>
              <a:t>Přejmenujte složky podle jazykových mutací (pozn.: bez mezer).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9225" y="2972942"/>
            <a:ext cx="3409950" cy="3131587"/>
          </a:xfrm>
          <a:prstGeom prst="rect">
            <a:avLst/>
          </a:prstGeom>
        </p:spPr>
      </p:pic>
      <p:cxnSp>
        <p:nvCxnSpPr>
          <p:cNvPr id="7" name="Přímá spojnice se šipkou 6"/>
          <p:cNvCxnSpPr/>
          <p:nvPr/>
        </p:nvCxnSpPr>
        <p:spPr>
          <a:xfrm flipV="1">
            <a:off x="4133850" y="4972050"/>
            <a:ext cx="2133600" cy="1905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4133850" y="5610225"/>
            <a:ext cx="2133600" cy="1905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33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514350"/>
          </a:xfrm>
        </p:spPr>
        <p:txBody>
          <a:bodyPr/>
          <a:lstStyle/>
          <a:p>
            <a:r>
              <a:rPr lang="cs-CZ" dirty="0" smtClean="0"/>
              <a:t>Změňte popis tlačítka v obou XML souborech –en, -es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881312"/>
            <a:ext cx="5829300" cy="13239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4552950"/>
            <a:ext cx="5829300" cy="1360170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3181350" y="3200400"/>
            <a:ext cx="1876425" cy="3714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3119437" y="4933950"/>
            <a:ext cx="1876425" cy="3714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005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79</TotalTime>
  <Words>174</Words>
  <Application>Microsoft Office PowerPoint</Application>
  <PresentationFormat>Širokoúhlá obrazovka</PresentationFormat>
  <Paragraphs>23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Integrál</vt:lpstr>
      <vt:lpstr>Resources-multijazykové prostředí</vt:lpstr>
      <vt:lpstr>Proč?</vt:lpstr>
      <vt:lpstr>Demo</vt:lpstr>
      <vt:lpstr>STEp 1</vt:lpstr>
      <vt:lpstr>STEP 2</vt:lpstr>
      <vt:lpstr>STEP 3</vt:lpstr>
      <vt:lpstr>Step 4</vt:lpstr>
      <vt:lpstr>STEP 5</vt:lpstr>
      <vt:lpstr>Step 6</vt:lpstr>
      <vt:lpstr>STEP 7</vt:lpstr>
      <vt:lpstr>STEP 8</vt:lpstr>
      <vt:lpstr>Následovat budou kapitoly týkající se životního cyklu aplikace,programování jednoduchých úloh, práce s ovládacími prvky, Intenty, tvorba jednoduchých aplikací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Resources-multijazykové prostředí</dc:title>
  <dc:creator>Jaroslav Kudr</dc:creator>
  <cp:lastModifiedBy>Jaroslav Kudr</cp:lastModifiedBy>
  <cp:revision>9</cp:revision>
  <dcterms:created xsi:type="dcterms:W3CDTF">2017-03-01T09:42:08Z</dcterms:created>
  <dcterms:modified xsi:type="dcterms:W3CDTF">2017-03-01T11:02:53Z</dcterms:modified>
</cp:coreProperties>
</file>