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2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6246430-F321-473A-91CC-AF1681539FA1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D3CC-0A46-430D-A5D7-4024520EB8A0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56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6430-F321-473A-91CC-AF1681539FA1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D3CC-0A46-430D-A5D7-4024520EB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61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6430-F321-473A-91CC-AF1681539FA1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D3CC-0A46-430D-A5D7-4024520EB8A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02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6430-F321-473A-91CC-AF1681539FA1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D3CC-0A46-430D-A5D7-4024520EB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50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6430-F321-473A-91CC-AF1681539FA1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D3CC-0A46-430D-A5D7-4024520EB8A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199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6430-F321-473A-91CC-AF1681539FA1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D3CC-0A46-430D-A5D7-4024520EB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25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6430-F321-473A-91CC-AF1681539FA1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D3CC-0A46-430D-A5D7-4024520EB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80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6430-F321-473A-91CC-AF1681539FA1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D3CC-0A46-430D-A5D7-4024520EB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27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6430-F321-473A-91CC-AF1681539FA1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D3CC-0A46-430D-A5D7-4024520EB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61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6430-F321-473A-91CC-AF1681539FA1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D3CC-0A46-430D-A5D7-4024520EB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96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6430-F321-473A-91CC-AF1681539FA1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D3CC-0A46-430D-A5D7-4024520EB8A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06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246430-F321-473A-91CC-AF1681539FA1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CBD3CC-0A46-430D-A5D7-4024520EB8A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17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xm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XML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Vytvořil 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47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XML (</a:t>
            </a:r>
            <a:r>
              <a:rPr lang="cs-CZ" dirty="0" err="1" smtClean="0"/>
              <a:t>eXtended</a:t>
            </a:r>
            <a:r>
              <a:rPr lang="cs-CZ" dirty="0" smtClean="0"/>
              <a:t> </a:t>
            </a:r>
            <a:r>
              <a:rPr lang="cs-CZ" dirty="0" err="1" smtClean="0"/>
              <a:t>Markup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) je jazyk vytvořený původně k výměně dat.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</a:t>
            </a:r>
            <a:r>
              <a:rPr lang="cs-CZ" dirty="0" err="1" smtClean="0"/>
              <a:t>platformově</a:t>
            </a:r>
            <a:r>
              <a:rPr lang="cs-CZ" dirty="0" smtClean="0"/>
              <a:t> nezávislý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</a:t>
            </a:r>
            <a:r>
              <a:rPr lang="cs-CZ" dirty="0" smtClean="0"/>
              <a:t>nepotřebujete k jeho uložení, tvorbě a prezentaci žádný specializovaný SW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</a:t>
            </a:r>
            <a:r>
              <a:rPr lang="cs-CZ" dirty="0" smtClean="0"/>
              <a:t>jednoduchý a univerzální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</a:t>
            </a:r>
            <a:r>
              <a:rPr lang="cs-CZ" dirty="0" err="1" smtClean="0">
                <a:hlinkClick r:id="rId2"/>
              </a:rPr>
              <a:t>tutorial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9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524" y="2084832"/>
            <a:ext cx="4079845" cy="340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09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Zkopírujte si složku </a:t>
            </a:r>
            <a:r>
              <a:rPr lang="cs-CZ" b="1" i="1" dirty="0" smtClean="0">
                <a:solidFill>
                  <a:srgbClr val="0070C0"/>
                </a:solidFill>
              </a:rPr>
              <a:t>DEMO XML XSL </a:t>
            </a:r>
            <a:r>
              <a:rPr lang="cs-CZ" dirty="0" smtClean="0"/>
              <a:t>na svůj lokální disk.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Prohlédněte si obsah obou souborů.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Ze souboru </a:t>
            </a:r>
            <a:r>
              <a:rPr lang="cs-CZ" b="1" i="1" dirty="0" smtClean="0"/>
              <a:t>„</a:t>
            </a:r>
            <a:r>
              <a:rPr lang="cs-CZ" b="1" i="1" dirty="0" err="1" smtClean="0"/>
              <a:t>demo_snidane_menu_XML</a:t>
            </a:r>
            <a:r>
              <a:rPr lang="cs-CZ" b="1" i="1" dirty="0" smtClean="0"/>
              <a:t>“ </a:t>
            </a:r>
            <a:r>
              <a:rPr lang="cs-CZ" i="1" dirty="0" smtClean="0"/>
              <a:t>vymažte následující řádek (obsah si nechte ve schránce):</a:t>
            </a:r>
            <a:br>
              <a:rPr lang="cs-CZ" i="1" dirty="0" smtClean="0"/>
            </a:br>
            <a:r>
              <a:rPr lang="cs-CZ" i="1" dirty="0"/>
              <a:t>	</a:t>
            </a:r>
            <a:r>
              <a:rPr lang="cs-CZ" b="1" i="1" dirty="0"/>
              <a:t>&lt;?</a:t>
            </a:r>
            <a:r>
              <a:rPr lang="cs-CZ" b="1" i="1" dirty="0" err="1"/>
              <a:t>xml-stylesheet</a:t>
            </a:r>
            <a:r>
              <a:rPr lang="cs-CZ" b="1" i="1" dirty="0"/>
              <a:t> type="text/</a:t>
            </a:r>
            <a:r>
              <a:rPr lang="cs-CZ" b="1" i="1" dirty="0" err="1"/>
              <a:t>xsl</a:t>
            </a:r>
            <a:r>
              <a:rPr lang="cs-CZ" b="1" i="1" dirty="0"/>
              <a:t>" </a:t>
            </a:r>
            <a:r>
              <a:rPr lang="cs-CZ" b="1" i="1" dirty="0" err="1"/>
              <a:t>href</a:t>
            </a:r>
            <a:r>
              <a:rPr lang="cs-CZ" b="1" i="1" dirty="0"/>
              <a:t>="./demo_snidane_menu_XSL.xsl</a:t>
            </a:r>
            <a:r>
              <a:rPr lang="cs-CZ" b="1" i="1" dirty="0" smtClean="0"/>
              <a:t>"?&gt;  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Soubor přetáhněte myší do prohlížeče </a:t>
            </a:r>
            <a:r>
              <a:rPr lang="cs-CZ" b="1" i="1" dirty="0" err="1" smtClean="0">
                <a:solidFill>
                  <a:srgbClr val="0070C0"/>
                </a:solidFill>
              </a:rPr>
              <a:t>Mozilla</a:t>
            </a:r>
            <a:r>
              <a:rPr lang="cs-CZ" i="1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Vraťte smazaný řádek zpět do souboru a znovu ho načtěte do prohlížeče.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9247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8" y="854545"/>
            <a:ext cx="10739438" cy="5693892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04888" y="214604"/>
            <a:ext cx="10739438" cy="559324"/>
          </a:xfrm>
        </p:spPr>
        <p:txBody>
          <a:bodyPr>
            <a:normAutofit fontScale="90000"/>
          </a:bodyPr>
          <a:lstStyle/>
          <a:p>
            <a:pPr>
              <a:tabLst>
                <a:tab pos="5292725" algn="l"/>
              </a:tabLst>
            </a:pPr>
            <a:r>
              <a:rPr lang="cs-CZ" dirty="0" smtClean="0"/>
              <a:t>XML 	zobrazení XML s XSL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proč se tím zabýváme ??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24127" y="1819656"/>
            <a:ext cx="9720073" cy="7315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Pro vytvoření uživatelského rozhraní mobilních aplikací se používá právě technologie XML</a:t>
            </a:r>
          </a:p>
        </p:txBody>
      </p:sp>
      <p:pic>
        <p:nvPicPr>
          <p:cNvPr id="6" name="Zástupný symbol pro obsah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70"/>
          <a:stretch/>
        </p:blipFill>
        <p:spPr>
          <a:xfrm>
            <a:off x="10372249" y="115949"/>
            <a:ext cx="1629252" cy="2170051"/>
          </a:xfrm>
          <a:prstGeom prst="rect">
            <a:avLst/>
          </a:prstGeom>
        </p:spPr>
      </p:pic>
      <p:grpSp>
        <p:nvGrpSpPr>
          <p:cNvPr id="14" name="Skupina 13"/>
          <p:cNvGrpSpPr/>
          <p:nvPr/>
        </p:nvGrpSpPr>
        <p:grpSpPr>
          <a:xfrm>
            <a:off x="255270" y="2839849"/>
            <a:ext cx="11296294" cy="3766691"/>
            <a:chOff x="255270" y="2839849"/>
            <a:chExt cx="11296294" cy="3766691"/>
          </a:xfrm>
        </p:grpSpPr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6288" y="2839849"/>
              <a:ext cx="10775276" cy="3766691"/>
            </a:xfrm>
            <a:prstGeom prst="rect">
              <a:avLst/>
            </a:prstGeom>
          </p:spPr>
        </p:pic>
        <p:sp>
          <p:nvSpPr>
            <p:cNvPr id="8" name="Ovál 7"/>
            <p:cNvSpPr/>
            <p:nvPr/>
          </p:nvSpPr>
          <p:spPr>
            <a:xfrm>
              <a:off x="255270" y="3785616"/>
              <a:ext cx="4331970" cy="14287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/>
            <p:cNvSpPr/>
            <p:nvPr/>
          </p:nvSpPr>
          <p:spPr>
            <a:xfrm>
              <a:off x="255270" y="4880104"/>
              <a:ext cx="4331970" cy="14287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" name="Přímá spojnice se šipkou 10"/>
            <p:cNvCxnSpPr>
              <a:stCxn id="8" idx="6"/>
            </p:cNvCxnSpPr>
            <p:nvPr/>
          </p:nvCxnSpPr>
          <p:spPr>
            <a:xfrm flipV="1">
              <a:off x="4587240" y="3486150"/>
              <a:ext cx="4053840" cy="101384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 flipV="1">
              <a:off x="4587240" y="3645664"/>
              <a:ext cx="4053840" cy="19070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6189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8468" y="3019806"/>
            <a:ext cx="9720072" cy="1499616"/>
          </a:xfrm>
        </p:spPr>
        <p:txBody>
          <a:bodyPr/>
          <a:lstStyle/>
          <a:p>
            <a:r>
              <a:rPr lang="cs-CZ" dirty="0" smtClean="0"/>
              <a:t>Další kapitola - Layout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41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118</TotalTime>
  <Words>103</Words>
  <Application>Microsoft Office PowerPoint</Application>
  <PresentationFormat>Širokoúhlá obrazovka</PresentationFormat>
  <Paragraphs>19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</vt:lpstr>
      <vt:lpstr>Wingdings 3</vt:lpstr>
      <vt:lpstr>Integrál</vt:lpstr>
      <vt:lpstr>XML</vt:lpstr>
      <vt:lpstr>Co JE TO?</vt:lpstr>
      <vt:lpstr>Příklad</vt:lpstr>
      <vt:lpstr>DEMO</vt:lpstr>
      <vt:lpstr>XML  zobrazení XML s XSL</vt:lpstr>
      <vt:lpstr>A proč se tím zabýváme ??</vt:lpstr>
      <vt:lpstr>Další kapitola - Layout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</dc:title>
  <dc:creator>Jaroslav Kudr</dc:creator>
  <cp:lastModifiedBy>Jaroslav Kudr</cp:lastModifiedBy>
  <cp:revision>8</cp:revision>
  <dcterms:created xsi:type="dcterms:W3CDTF">2017-02-27T08:15:04Z</dcterms:created>
  <dcterms:modified xsi:type="dcterms:W3CDTF">2017-02-27T10:13:08Z</dcterms:modified>
</cp:coreProperties>
</file>