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A9591-F521-4CD6-97DC-61A8A0D4C2E1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640B-27C9-4220-A561-22AE6950747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Maturita_DB_demo_1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Program při načtení formuláře načte názvy produktů z tabulky </a:t>
            </a:r>
            <a:r>
              <a:rPr lang="cs-CZ" dirty="0" err="1" smtClean="0"/>
              <a:t>Products</a:t>
            </a:r>
            <a:r>
              <a:rPr lang="cs-CZ" dirty="0" smtClean="0"/>
              <a:t> (DB </a:t>
            </a:r>
            <a:r>
              <a:rPr lang="cs-CZ" dirty="0" err="1" smtClean="0"/>
              <a:t>Northwind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 výběru produktu se načte jeho ID (</a:t>
            </a:r>
            <a:r>
              <a:rPr lang="cs-CZ" dirty="0" err="1" smtClean="0"/>
              <a:t>read</a:t>
            </a:r>
            <a:r>
              <a:rPr lang="cs-CZ" dirty="0" smtClean="0"/>
              <a:t>_</a:t>
            </a:r>
            <a:r>
              <a:rPr lang="cs-CZ" dirty="0" err="1" smtClean="0"/>
              <a:t>only</a:t>
            </a:r>
            <a:r>
              <a:rPr lang="cs-CZ" dirty="0" smtClean="0"/>
              <a:t>) a hodnotu </a:t>
            </a:r>
            <a:r>
              <a:rPr lang="cs-CZ" dirty="0" err="1" smtClean="0"/>
              <a:t>Discontinued</a:t>
            </a:r>
            <a:endParaRPr lang="cs-CZ" dirty="0" smtClean="0"/>
          </a:p>
          <a:p>
            <a:r>
              <a:rPr lang="cs-CZ" dirty="0" smtClean="0"/>
              <a:t>Hodnotu můžete u Produktu změnit a tlačítkem OK provést UPDATE v tabulce </a:t>
            </a:r>
            <a:r>
              <a:rPr lang="cs-CZ" dirty="0" err="1" smtClean="0"/>
              <a:t>Products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4924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Dop.: Samostatná metoda která vytvoří objekt </a:t>
            </a:r>
            <a:r>
              <a:rPr lang="cs-CZ" dirty="0" err="1" smtClean="0"/>
              <a:t>Connection</a:t>
            </a:r>
            <a:r>
              <a:rPr lang="cs-CZ" dirty="0" smtClean="0"/>
              <a:t> a vrátí toto vytvořené spojení</a:t>
            </a:r>
          </a:p>
          <a:p>
            <a:r>
              <a:rPr lang="cs-CZ" dirty="0" smtClean="0"/>
              <a:t>Pozorně si prohlédněte datové typy v DB, s kterými budete pracovat v C</a:t>
            </a:r>
            <a:r>
              <a:rPr lang="en-US" dirty="0" smtClean="0"/>
              <a:t>#</a:t>
            </a:r>
            <a:r>
              <a:rPr lang="cs-CZ" dirty="0" smtClean="0"/>
              <a:t>, tak abyste použili odpovídající metody např. při čtení těchto hodnot z objektu </a:t>
            </a:r>
            <a:r>
              <a:rPr lang="cs-CZ" dirty="0" err="1" smtClean="0"/>
              <a:t>Reader</a:t>
            </a:r>
            <a:endParaRPr lang="cs-CZ" dirty="0" smtClean="0"/>
          </a:p>
          <a:p>
            <a:r>
              <a:rPr lang="cs-CZ" dirty="0" smtClean="0"/>
              <a:t>Pro chod </a:t>
            </a:r>
            <a:r>
              <a:rPr lang="cs-CZ" dirty="0" err="1" smtClean="0"/>
              <a:t>dema</a:t>
            </a:r>
            <a:r>
              <a:rPr lang="cs-CZ" dirty="0" smtClean="0"/>
              <a:t> změňte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string</a:t>
            </a:r>
            <a:r>
              <a:rPr lang="cs-CZ" dirty="0" smtClean="0"/>
              <a:t> tak, aby odpovídal přístupu k Vašemu SQL serveru a DB </a:t>
            </a:r>
            <a:r>
              <a:rPr lang="cs-CZ" dirty="0" err="1" smtClean="0"/>
              <a:t>Northwind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(SQLEXPRESS na SQLEXPRESS2,…)</a:t>
            </a:r>
          </a:p>
          <a:p>
            <a:r>
              <a:rPr lang="cs-CZ" dirty="0" smtClean="0"/>
              <a:t>Ošetřete program na chyby základními konstrukcemi </a:t>
            </a:r>
            <a:r>
              <a:rPr lang="cs-CZ" dirty="0" err="1" smtClean="0"/>
              <a:t>try</a:t>
            </a:r>
            <a:r>
              <a:rPr lang="cs-CZ" dirty="0" smtClean="0"/>
              <a:t>-</a:t>
            </a:r>
            <a:r>
              <a:rPr lang="cs-CZ" dirty="0" err="1" smtClean="0"/>
              <a:t>catch</a:t>
            </a:r>
            <a:r>
              <a:rPr lang="cs-CZ" dirty="0" smtClean="0"/>
              <a:t>-</a:t>
            </a:r>
            <a:r>
              <a:rPr lang="cs-CZ" dirty="0" err="1" smtClean="0"/>
              <a:t>finally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Maturita_DB_demo_1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Maturita_DB_demo_1</dc:title>
  <dc:creator>JKudr</dc:creator>
  <cp:lastModifiedBy>JKudr</cp:lastModifiedBy>
  <cp:revision>3</cp:revision>
  <dcterms:created xsi:type="dcterms:W3CDTF">2012-12-15T10:10:41Z</dcterms:created>
  <dcterms:modified xsi:type="dcterms:W3CDTF">2012-12-15T10:24:40Z</dcterms:modified>
</cp:coreProperties>
</file>